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2" r:id="rId2"/>
    <p:sldId id="278" r:id="rId3"/>
    <p:sldId id="273" r:id="rId4"/>
    <p:sldId id="274" r:id="rId5"/>
    <p:sldId id="277" r:id="rId6"/>
    <p:sldId id="276" r:id="rId7"/>
    <p:sldId id="279" r:id="rId8"/>
    <p:sldId id="271" r:id="rId9"/>
    <p:sldId id="275" r:id="rId10"/>
    <p:sldId id="280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453"/>
    <a:srgbClr val="A0DDE0"/>
    <a:srgbClr val="FE8D6F"/>
    <a:srgbClr val="F886A8"/>
    <a:srgbClr val="9ADBC5"/>
    <a:srgbClr val="223896"/>
    <a:srgbClr val="AD4F0F"/>
    <a:srgbClr val="FEA889"/>
    <a:srgbClr val="F16A6F"/>
    <a:srgbClr val="6958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92" autoAdjust="0"/>
    <p:restoredTop sz="94660"/>
  </p:normalViewPr>
  <p:slideViewPr>
    <p:cSldViewPr snapToGrid="0">
      <p:cViewPr varScale="1">
        <p:scale>
          <a:sx n="91" d="100"/>
          <a:sy n="91" d="100"/>
        </p:scale>
        <p:origin x="8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2.sv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7DAD7D-CB4D-4A91-8B44-41ABCAA3B936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477D4-D049-4ED6-A433-2F6CCF2664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41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746036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827543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931969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317733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34782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148971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46662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743210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646467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08476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463277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08B4C-8FB0-41C6-9F07-C400C75E7B91}" type="datetimeFigureOut">
              <a:rPr lang="pt-BR" smtClean="0"/>
              <a:t>29/08/2022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8CE87-E17C-438F-A9A8-4128417AE8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8170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6.xml"/><Relationship Id="rId1" Type="http://schemas.openxmlformats.org/officeDocument/2006/relationships/slideLayout" Target="../slideLayouts/slideLayout2.xml"/><Relationship Id="rId10" Type="http://schemas.openxmlformats.org/officeDocument/2006/relationships/slide" Target="slide7.xml"/><Relationship Id="rId9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" Target="slide8.xml"/><Relationship Id="rId7" Type="http://schemas.openxmlformats.org/officeDocument/2006/relationships/slide" Target="slide3.xml"/><Relationship Id="rId2" Type="http://schemas.openxmlformats.org/officeDocument/2006/relationships/slide" Target="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slide" Target="slide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BBFC22B-C817-980F-BC1A-746106D542AF}"/>
              </a:ext>
            </a:extLst>
          </p:cNvPr>
          <p:cNvSpPr/>
          <p:nvPr/>
        </p:nvSpPr>
        <p:spPr>
          <a:xfrm>
            <a:off x="5321745" y="4524098"/>
            <a:ext cx="2552673" cy="2122869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5C06B1-498B-8AD0-505D-C9C383A4BBD3}"/>
              </a:ext>
            </a:extLst>
          </p:cNvPr>
          <p:cNvSpPr/>
          <p:nvPr/>
        </p:nvSpPr>
        <p:spPr>
          <a:xfrm>
            <a:off x="4563765" y="918035"/>
            <a:ext cx="3290406" cy="2935626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AA89F6-2238-9F09-C869-DCA7D1BB5470}"/>
              </a:ext>
            </a:extLst>
          </p:cNvPr>
          <p:cNvSpPr/>
          <p:nvPr/>
        </p:nvSpPr>
        <p:spPr>
          <a:xfrm>
            <a:off x="8750461" y="4284024"/>
            <a:ext cx="3441539" cy="2573976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A4E5FD-F230-76EF-CA51-EF2F23C6536A}"/>
              </a:ext>
            </a:extLst>
          </p:cNvPr>
          <p:cNvSpPr/>
          <p:nvPr/>
        </p:nvSpPr>
        <p:spPr>
          <a:xfrm>
            <a:off x="-42367" y="-226142"/>
            <a:ext cx="3792564" cy="3113590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D212F7-899B-36BA-2B5E-B599FDD73B6F}"/>
              </a:ext>
            </a:extLst>
          </p:cNvPr>
          <p:cNvSpPr/>
          <p:nvPr/>
        </p:nvSpPr>
        <p:spPr>
          <a:xfrm>
            <a:off x="2033364" y="1961187"/>
            <a:ext cx="2967672" cy="2935626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BFF55-95F5-8CBE-2D12-120324407968}"/>
              </a:ext>
            </a:extLst>
          </p:cNvPr>
          <p:cNvSpPr/>
          <p:nvPr/>
        </p:nvSpPr>
        <p:spPr>
          <a:xfrm>
            <a:off x="0" y="4156919"/>
            <a:ext cx="3622876" cy="2701081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1CCF0A-0FE3-6996-A1B8-ED0D03034F6F}"/>
              </a:ext>
            </a:extLst>
          </p:cNvPr>
          <p:cNvSpPr/>
          <p:nvPr/>
        </p:nvSpPr>
        <p:spPr>
          <a:xfrm>
            <a:off x="3195444" y="207329"/>
            <a:ext cx="1478571" cy="1453224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E9E504-628B-8E40-483A-A63FA6C826C7}"/>
              </a:ext>
            </a:extLst>
          </p:cNvPr>
          <p:cNvSpPr/>
          <p:nvPr/>
        </p:nvSpPr>
        <p:spPr>
          <a:xfrm>
            <a:off x="1008345" y="2481363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AB53D7-FC63-11A0-D3ED-F2A2FF0ED140}"/>
              </a:ext>
            </a:extLst>
          </p:cNvPr>
          <p:cNvSpPr/>
          <p:nvPr/>
        </p:nvSpPr>
        <p:spPr>
          <a:xfrm>
            <a:off x="8323651" y="-11065"/>
            <a:ext cx="3949897" cy="3309850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10DA0E-84CC-94E2-310A-9B1E3545AA6D}"/>
              </a:ext>
            </a:extLst>
          </p:cNvPr>
          <p:cNvSpPr/>
          <p:nvPr/>
        </p:nvSpPr>
        <p:spPr>
          <a:xfrm>
            <a:off x="7399833" y="253367"/>
            <a:ext cx="2007904" cy="1831847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DF011C-3088-AAB3-E39B-FC6773FE487E}"/>
              </a:ext>
            </a:extLst>
          </p:cNvPr>
          <p:cNvSpPr/>
          <p:nvPr/>
        </p:nvSpPr>
        <p:spPr>
          <a:xfrm>
            <a:off x="10158637" y="2613586"/>
            <a:ext cx="1703944" cy="1368106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185083-36C8-EF9E-2490-F10095DD866B}"/>
              </a:ext>
            </a:extLst>
          </p:cNvPr>
          <p:cNvSpPr/>
          <p:nvPr/>
        </p:nvSpPr>
        <p:spPr>
          <a:xfrm>
            <a:off x="8021701" y="5382514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3D1704-C5D7-9D8B-6AA9-A6EBD5776476}"/>
              </a:ext>
            </a:extLst>
          </p:cNvPr>
          <p:cNvSpPr/>
          <p:nvPr/>
        </p:nvSpPr>
        <p:spPr>
          <a:xfrm>
            <a:off x="7648687" y="2887448"/>
            <a:ext cx="2196426" cy="1917360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EA5619-59B3-3A7C-C4FD-2B12F98DCF98}"/>
              </a:ext>
            </a:extLst>
          </p:cNvPr>
          <p:cNvSpPr/>
          <p:nvPr/>
        </p:nvSpPr>
        <p:spPr>
          <a:xfrm>
            <a:off x="4294702" y="4072820"/>
            <a:ext cx="1539537" cy="1397639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CE825A-B3D6-E6AC-EB98-188C8549BE0D}"/>
              </a:ext>
            </a:extLst>
          </p:cNvPr>
          <p:cNvSpPr txBox="1"/>
          <p:nvPr/>
        </p:nvSpPr>
        <p:spPr>
          <a:xfrm>
            <a:off x="0" y="4359647"/>
            <a:ext cx="35600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latin typeface="Bell MT" panose="02020503060305020303" pitchFamily="18" charset="0"/>
              </a:rPr>
              <a:t>Nome: Nicollie </a:t>
            </a:r>
            <a:r>
              <a:rPr lang="pt-BR" sz="3600" dirty="0" err="1">
                <a:latin typeface="Bell MT" panose="02020503060305020303" pitchFamily="18" charset="0"/>
              </a:rPr>
              <a:t>Machtura</a:t>
            </a:r>
            <a:r>
              <a:rPr lang="pt-BR" sz="3600" dirty="0">
                <a:latin typeface="Bell MT" panose="02020503060305020303" pitchFamily="18" charset="0"/>
              </a:rPr>
              <a:t> </a:t>
            </a:r>
            <a:r>
              <a:rPr lang="pt-BR" sz="3600" dirty="0" err="1">
                <a:latin typeface="Bell MT" panose="02020503060305020303" pitchFamily="18" charset="0"/>
              </a:rPr>
              <a:t>Goes</a:t>
            </a:r>
            <a:endParaRPr lang="pt-BR" sz="3600" dirty="0">
              <a:latin typeface="Bell MT" panose="02020503060305020303" pitchFamily="18" charset="0"/>
            </a:endParaRPr>
          </a:p>
          <a:p>
            <a:pPr algn="ctr"/>
            <a:r>
              <a:rPr lang="pt-BR" sz="3600" dirty="0">
                <a:latin typeface="Bell MT" panose="02020503060305020303" pitchFamily="18" charset="0"/>
              </a:rPr>
              <a:t>Ana Paula Freitas</a:t>
            </a:r>
          </a:p>
          <a:p>
            <a:pPr algn="ctr"/>
            <a:r>
              <a:rPr lang="pt-BR" sz="3600" dirty="0">
                <a:latin typeface="Bell MT" panose="02020503060305020303" pitchFamily="18" charset="0"/>
              </a:rPr>
              <a:t>1° ano F</a:t>
            </a:r>
            <a:endParaRPr lang="en-US" sz="3600" dirty="0">
              <a:latin typeface="Bell MT" panose="02020503060305020303" pitchFamily="18" charset="0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2452744" y="925158"/>
            <a:ext cx="5195943" cy="1881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2481184" y="1068585"/>
            <a:ext cx="67926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 smtClean="0">
                <a:latin typeface="Bodoni MT" panose="02070603080606020203" pitchFamily="18" charset="0"/>
              </a:rPr>
              <a:t>Projeção </a:t>
            </a:r>
            <a:r>
              <a:rPr lang="pt-BR" sz="7200" dirty="0">
                <a:latin typeface="Bodoni MT" panose="02070603080606020203" pitchFamily="18" charset="0"/>
              </a:rPr>
              <a:t>de </a:t>
            </a:r>
            <a:r>
              <a:rPr lang="pt-BR" sz="7200" dirty="0">
                <a:solidFill>
                  <a:schemeClr val="bg1"/>
                </a:solidFill>
                <a:latin typeface="Bodoni MT" panose="02070603080606020203" pitchFamily="18" charset="0"/>
              </a:rPr>
              <a:t>Filme</a:t>
            </a:r>
            <a:r>
              <a:rPr lang="pt-BR" sz="7200" dirty="0">
                <a:latin typeface="Bodoni MT" panose="02070603080606020203" pitchFamily="18" charset="0"/>
              </a:rPr>
              <a:t>s Clássicos</a:t>
            </a:r>
          </a:p>
        </p:txBody>
      </p:sp>
      <p:pic>
        <p:nvPicPr>
          <p:cNvPr id="21" name="Graphic 20" descr="Arrow Right outline">
            <a:hlinkClick r:id="rId2" action="ppaction://hlinksldjump"/>
            <a:extLst>
              <a:ext uri="{FF2B5EF4-FFF2-40B4-BE49-F238E27FC236}">
                <a16:creationId xmlns:a16="http://schemas.microsoft.com/office/drawing/2014/main" id="{CD0DBD03-AC01-78BB-D6B1-5F24BE38AF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42598" y="5838017"/>
            <a:ext cx="1019983" cy="101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28842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7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2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6" grpId="0" animBg="1"/>
      <p:bldP spid="14" grpId="0" animBg="1"/>
      <p:bldP spid="4" grpId="0" animBg="1"/>
      <p:bldP spid="8" grpId="0" animBg="1"/>
      <p:bldP spid="9" grpId="0" animBg="1"/>
      <p:bldP spid="6" grpId="0" animBg="1"/>
      <p:bldP spid="5" grpId="0" animBg="1"/>
      <p:bldP spid="10" grpId="0" animBg="1"/>
      <p:bldP spid="11" grpId="0" animBg="1"/>
      <p:bldP spid="13" grpId="0" animBg="1"/>
      <p:bldP spid="12" grpId="0" animBg="1"/>
      <p:bldP spid="15" grpId="0" animBg="1"/>
      <p:bldP spid="7" grpId="0" animBg="1"/>
      <p:bldP spid="20" grpId="0"/>
      <p:bldP spid="3" grpId="0" uiExpand="1" build="allAtOnce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A2163C7-AD7F-43E8-F533-916BE0F599AE}"/>
              </a:ext>
            </a:extLst>
          </p:cNvPr>
          <p:cNvSpPr/>
          <p:nvPr/>
        </p:nvSpPr>
        <p:spPr>
          <a:xfrm>
            <a:off x="2669" y="0"/>
            <a:ext cx="2818426" cy="2668555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DBBEE2-4285-A384-5E86-25D19119E33C}"/>
              </a:ext>
            </a:extLst>
          </p:cNvPr>
          <p:cNvSpPr/>
          <p:nvPr/>
        </p:nvSpPr>
        <p:spPr>
          <a:xfrm>
            <a:off x="0" y="3451422"/>
            <a:ext cx="3530091" cy="3413972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708FD7C-9CB2-ECB4-CA07-C039D4C9895D}"/>
              </a:ext>
            </a:extLst>
          </p:cNvPr>
          <p:cNvSpPr/>
          <p:nvPr/>
        </p:nvSpPr>
        <p:spPr>
          <a:xfrm>
            <a:off x="1736203" y="2114358"/>
            <a:ext cx="2671890" cy="2602258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F73324D-F3E9-2C54-75FD-59CD566439F1}"/>
              </a:ext>
            </a:extLst>
          </p:cNvPr>
          <p:cNvSpPr/>
          <p:nvPr/>
        </p:nvSpPr>
        <p:spPr>
          <a:xfrm>
            <a:off x="9510007" y="4344373"/>
            <a:ext cx="2766344" cy="2534827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A203496-6420-0150-7CFD-BF9296547C5B}"/>
              </a:ext>
            </a:extLst>
          </p:cNvPr>
          <p:cNvSpPr/>
          <p:nvPr/>
        </p:nvSpPr>
        <p:spPr>
          <a:xfrm>
            <a:off x="8607297" y="-1"/>
            <a:ext cx="3584704" cy="3310359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DE3F87-9CAA-8943-414F-69A31092BC6F}"/>
              </a:ext>
            </a:extLst>
          </p:cNvPr>
          <p:cNvSpPr/>
          <p:nvPr/>
        </p:nvSpPr>
        <p:spPr>
          <a:xfrm>
            <a:off x="6317545" y="1147181"/>
            <a:ext cx="2142153" cy="2133551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83B896-E53E-AE82-E408-CEB40A1B5D33}"/>
              </a:ext>
            </a:extLst>
          </p:cNvPr>
          <p:cNvSpPr/>
          <p:nvPr/>
        </p:nvSpPr>
        <p:spPr>
          <a:xfrm>
            <a:off x="8225751" y="2693576"/>
            <a:ext cx="2869051" cy="2602258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F796C6C-84E7-75B9-CBD0-D462D15FA117}"/>
              </a:ext>
            </a:extLst>
          </p:cNvPr>
          <p:cNvSpPr/>
          <p:nvPr/>
        </p:nvSpPr>
        <p:spPr>
          <a:xfrm>
            <a:off x="3960715" y="1060275"/>
            <a:ext cx="1892454" cy="1860097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9DD756B-8A08-4F31-74D3-8A1770042D8F}"/>
              </a:ext>
            </a:extLst>
          </p:cNvPr>
          <p:cNvSpPr/>
          <p:nvPr/>
        </p:nvSpPr>
        <p:spPr>
          <a:xfrm>
            <a:off x="2319178" y="163404"/>
            <a:ext cx="1536500" cy="1491774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309959-089B-BF64-FDF2-23572577B813}"/>
              </a:ext>
            </a:extLst>
          </p:cNvPr>
          <p:cNvSpPr/>
          <p:nvPr/>
        </p:nvSpPr>
        <p:spPr>
          <a:xfrm>
            <a:off x="4076930" y="3379552"/>
            <a:ext cx="2373390" cy="2331267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5F5769-C46C-DDD9-B67A-34379F335465}"/>
              </a:ext>
            </a:extLst>
          </p:cNvPr>
          <p:cNvSpPr/>
          <p:nvPr/>
        </p:nvSpPr>
        <p:spPr>
          <a:xfrm>
            <a:off x="7522654" y="487320"/>
            <a:ext cx="1874089" cy="1784419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83B8A33-607C-42B1-5263-45BF36ADC47D}"/>
              </a:ext>
            </a:extLst>
          </p:cNvPr>
          <p:cNvSpPr/>
          <p:nvPr/>
        </p:nvSpPr>
        <p:spPr>
          <a:xfrm>
            <a:off x="6833620" y="4233886"/>
            <a:ext cx="1857862" cy="1667509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A168124-D57B-AFB0-0BE0-31189CDBAC7B}"/>
              </a:ext>
            </a:extLst>
          </p:cNvPr>
          <p:cNvSpPr/>
          <p:nvPr/>
        </p:nvSpPr>
        <p:spPr>
          <a:xfrm>
            <a:off x="2734772" y="5211691"/>
            <a:ext cx="1673321" cy="1667509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84E09-FC3B-5D68-70C6-54FCF80567FF}"/>
              </a:ext>
            </a:extLst>
          </p:cNvPr>
          <p:cNvSpPr/>
          <p:nvPr/>
        </p:nvSpPr>
        <p:spPr>
          <a:xfrm>
            <a:off x="8298907" y="5605876"/>
            <a:ext cx="1421340" cy="1325039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 descr="Arrow Right outline">
            <a:extLst>
              <a:ext uri="{FF2B5EF4-FFF2-40B4-BE49-F238E27FC236}">
                <a16:creationId xmlns:a16="http://schemas.microsoft.com/office/drawing/2014/main" id="{97E0132C-321A-9B5F-73D4-B03D1A637F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271472" y="5875339"/>
            <a:ext cx="1019983" cy="1019983"/>
          </a:xfrm>
          <a:prstGeom prst="rect">
            <a:avLst/>
          </a:prstGeom>
        </p:spPr>
      </p:pic>
      <p:pic>
        <p:nvPicPr>
          <p:cNvPr id="5" name="Graphic 4" descr="Arrow Right outline">
            <a:extLst>
              <a:ext uri="{FF2B5EF4-FFF2-40B4-BE49-F238E27FC236}">
                <a16:creationId xmlns:a16="http://schemas.microsoft.com/office/drawing/2014/main" id="{DCF57702-3D5E-EBCF-698F-8765DC59C3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2598" y="5866009"/>
            <a:ext cx="1019983" cy="1019983"/>
          </a:xfrm>
          <a:prstGeom prst="rect">
            <a:avLst/>
          </a:prstGeom>
        </p:spPr>
      </p:pic>
      <p:sp>
        <p:nvSpPr>
          <p:cNvPr id="6" name="CaixaDeTexto 1">
            <a:extLst>
              <a:ext uri="{FF2B5EF4-FFF2-40B4-BE49-F238E27FC236}">
                <a16:creationId xmlns:a16="http://schemas.microsoft.com/office/drawing/2014/main" id="{623553FA-95FF-405B-3BF0-9B34CED724FB}"/>
              </a:ext>
            </a:extLst>
          </p:cNvPr>
          <p:cNvSpPr txBox="1"/>
          <p:nvPr/>
        </p:nvSpPr>
        <p:spPr>
          <a:xfrm>
            <a:off x="388883" y="666884"/>
            <a:ext cx="39525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latin typeface="Baguet Script" panose="00000500000000000000" pitchFamily="2" charset="0"/>
              </a:rPr>
              <a:t>Elenco</a:t>
            </a:r>
          </a:p>
        </p:txBody>
      </p:sp>
    </p:spTree>
    <p:extLst>
      <p:ext uri="{BB962C8B-B14F-4D97-AF65-F5344CB8AC3E}">
        <p14:creationId xmlns:p14="http://schemas.microsoft.com/office/powerpoint/2010/main" val="117986084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A2163C7-AD7F-43E8-F533-916BE0F599AE}"/>
              </a:ext>
            </a:extLst>
          </p:cNvPr>
          <p:cNvSpPr/>
          <p:nvPr/>
        </p:nvSpPr>
        <p:spPr>
          <a:xfrm>
            <a:off x="2669" y="0"/>
            <a:ext cx="2818426" cy="2668555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DBBEE2-4285-A384-5E86-25D19119E33C}"/>
              </a:ext>
            </a:extLst>
          </p:cNvPr>
          <p:cNvSpPr/>
          <p:nvPr/>
        </p:nvSpPr>
        <p:spPr>
          <a:xfrm>
            <a:off x="0" y="3232846"/>
            <a:ext cx="3513159" cy="3625154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708FD7C-9CB2-ECB4-CA07-C039D4C9895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736662" y="1956314"/>
            <a:ext cx="2671890" cy="2602258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F73324D-F3E9-2C54-75FD-59CD566439F1}"/>
              </a:ext>
            </a:extLst>
          </p:cNvPr>
          <p:cNvSpPr/>
          <p:nvPr/>
        </p:nvSpPr>
        <p:spPr>
          <a:xfrm>
            <a:off x="9422890" y="4048219"/>
            <a:ext cx="2769109" cy="2809782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A203496-6420-0150-7CFD-BF9296547C5B}"/>
              </a:ext>
            </a:extLst>
          </p:cNvPr>
          <p:cNvSpPr/>
          <p:nvPr/>
        </p:nvSpPr>
        <p:spPr>
          <a:xfrm>
            <a:off x="8607297" y="-1"/>
            <a:ext cx="3584704" cy="3310359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DE3F87-9CAA-8943-414F-69A31092BC6F}"/>
              </a:ext>
            </a:extLst>
          </p:cNvPr>
          <p:cNvSpPr/>
          <p:nvPr/>
        </p:nvSpPr>
        <p:spPr>
          <a:xfrm>
            <a:off x="6243454" y="1055399"/>
            <a:ext cx="2142153" cy="2133551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83B896-E53E-AE82-E408-CEB40A1B5D33}"/>
              </a:ext>
            </a:extLst>
          </p:cNvPr>
          <p:cNvSpPr/>
          <p:nvPr/>
        </p:nvSpPr>
        <p:spPr>
          <a:xfrm>
            <a:off x="7726585" y="2800070"/>
            <a:ext cx="3304125" cy="2538307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F796C6C-84E7-75B9-CBD0-D462D15FA117}"/>
              </a:ext>
            </a:extLst>
          </p:cNvPr>
          <p:cNvSpPr/>
          <p:nvPr/>
        </p:nvSpPr>
        <p:spPr>
          <a:xfrm>
            <a:off x="3731500" y="811422"/>
            <a:ext cx="2345859" cy="2123658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9DD756B-8A08-4F31-74D3-8A1770042D8F}"/>
              </a:ext>
            </a:extLst>
          </p:cNvPr>
          <p:cNvSpPr/>
          <p:nvPr/>
        </p:nvSpPr>
        <p:spPr>
          <a:xfrm>
            <a:off x="2319178" y="163404"/>
            <a:ext cx="1536500" cy="1491774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309959-089B-BF64-FDF2-23572577B813}"/>
              </a:ext>
            </a:extLst>
          </p:cNvPr>
          <p:cNvSpPr/>
          <p:nvPr/>
        </p:nvSpPr>
        <p:spPr>
          <a:xfrm>
            <a:off x="3963202" y="3392938"/>
            <a:ext cx="2373390" cy="2331267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DD83B896-E53E-AE82-E408-CEB40A1B5D33}"/>
              </a:ext>
            </a:extLst>
          </p:cNvPr>
          <p:cNvSpPr/>
          <p:nvPr/>
        </p:nvSpPr>
        <p:spPr>
          <a:xfrm>
            <a:off x="3009300" y="5014179"/>
            <a:ext cx="1682179" cy="1451503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5F5769-C46C-DDD9-B67A-34379F335465}"/>
              </a:ext>
            </a:extLst>
          </p:cNvPr>
          <p:cNvSpPr/>
          <p:nvPr/>
        </p:nvSpPr>
        <p:spPr>
          <a:xfrm>
            <a:off x="7482640" y="243636"/>
            <a:ext cx="1874089" cy="1784419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83B8A33-607C-42B1-5263-45BF36ADC47D}"/>
              </a:ext>
            </a:extLst>
          </p:cNvPr>
          <p:cNvSpPr/>
          <p:nvPr/>
        </p:nvSpPr>
        <p:spPr>
          <a:xfrm>
            <a:off x="6472137" y="4446328"/>
            <a:ext cx="1857862" cy="1667509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A168124-D57B-AFB0-0BE0-31189CDBAC7B}"/>
              </a:ext>
            </a:extLst>
          </p:cNvPr>
          <p:cNvSpPr/>
          <p:nvPr/>
        </p:nvSpPr>
        <p:spPr>
          <a:xfrm>
            <a:off x="5713594" y="5540449"/>
            <a:ext cx="1443529" cy="1348146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84E09-FC3B-5D68-70C6-54FCF80567FF}"/>
              </a:ext>
            </a:extLst>
          </p:cNvPr>
          <p:cNvSpPr/>
          <p:nvPr/>
        </p:nvSpPr>
        <p:spPr>
          <a:xfrm>
            <a:off x="8262656" y="5432910"/>
            <a:ext cx="1421340" cy="1325039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/>
          <p:cNvSpPr txBox="1"/>
          <p:nvPr/>
        </p:nvSpPr>
        <p:spPr>
          <a:xfrm>
            <a:off x="-179724" y="676412"/>
            <a:ext cx="774140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>
                <a:latin typeface="Elephant" panose="02020904090505020303" pitchFamily="18" charset="0"/>
                <a:ea typeface="Adobe Fangsong Std R" panose="02020400000000000000" pitchFamily="18" charset="-128"/>
              </a:rPr>
              <a:t>Importâ</a:t>
            </a:r>
            <a:r>
              <a:rPr lang="pt-BR" sz="6600" dirty="0">
                <a:solidFill>
                  <a:schemeClr val="bg1"/>
                </a:solidFill>
                <a:latin typeface="Elephant" panose="02020904090505020303" pitchFamily="18" charset="0"/>
                <a:ea typeface="Adobe Fangsong Std R" panose="02020400000000000000" pitchFamily="18" charset="-128"/>
              </a:rPr>
              <a:t>ncia</a:t>
            </a:r>
            <a:r>
              <a:rPr lang="pt-BR" sz="6600" dirty="0">
                <a:latin typeface="Elephant" panose="02020904090505020303" pitchFamily="18" charset="0"/>
                <a:ea typeface="Adobe Fangsong Std R" panose="02020400000000000000" pitchFamily="18" charset="-128"/>
              </a:rPr>
              <a:t> de Proje</a:t>
            </a:r>
            <a:r>
              <a:rPr lang="pt-BR" sz="6600" dirty="0">
                <a:solidFill>
                  <a:schemeClr val="bg1"/>
                </a:solidFill>
                <a:latin typeface="Elephant" panose="02020904090505020303" pitchFamily="18" charset="0"/>
                <a:ea typeface="Adobe Fangsong Std R" panose="02020400000000000000" pitchFamily="18" charset="-128"/>
              </a:rPr>
              <a:t>ta-los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269794" y="3303402"/>
            <a:ext cx="35434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Georgia" panose="02040502050405020303" pitchFamily="18" charset="0"/>
              </a:rPr>
              <a:t>É importante a projeção por mostrar um comportamento de uma certa época e como era vivida naquele tempo.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7705029" y="2964573"/>
            <a:ext cx="41266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Georgia" panose="02040502050405020303" pitchFamily="18" charset="0"/>
              </a:rPr>
              <a:t>Mostrando a cultura da</a:t>
            </a:r>
            <a:r>
              <a:rPr lang="pt-BR" sz="2400" dirty="0">
                <a:latin typeface="Georgia" panose="02040502050405020303" pitchFamily="18" charset="0"/>
              </a:rPr>
              <a:t> </a:t>
            </a:r>
            <a:r>
              <a:rPr lang="pt-BR" sz="2400" dirty="0">
                <a:solidFill>
                  <a:schemeClr val="bg1"/>
                </a:solidFill>
                <a:latin typeface="Georgia" panose="02040502050405020303" pitchFamily="18" charset="0"/>
              </a:rPr>
              <a:t>época, nos trazendo um</a:t>
            </a:r>
            <a:r>
              <a:rPr lang="pt-BR" sz="2400" dirty="0">
                <a:latin typeface="Georgia" panose="02040502050405020303" pitchFamily="18" charset="0"/>
              </a:rPr>
              <a:t>a</a:t>
            </a:r>
            <a:r>
              <a:rPr lang="pt-BR" sz="2400" dirty="0">
                <a:solidFill>
                  <a:schemeClr val="bg1"/>
                </a:solidFill>
                <a:latin typeface="Georgia" panose="02040502050405020303" pitchFamily="18" charset="0"/>
              </a:rPr>
              <a:t> nostalgia de quando era</a:t>
            </a:r>
            <a:r>
              <a:rPr lang="pt-BR" sz="2400" dirty="0">
                <a:latin typeface="Georgia" panose="02040502050405020303" pitchFamily="18" charset="0"/>
              </a:rPr>
              <a:t>mos </a:t>
            </a:r>
            <a:r>
              <a:rPr lang="pt-BR" sz="2400" dirty="0">
                <a:solidFill>
                  <a:schemeClr val="bg1"/>
                </a:solidFill>
                <a:latin typeface="Georgia" panose="02040502050405020303" pitchFamily="18" charset="0"/>
              </a:rPr>
              <a:t>mais</a:t>
            </a:r>
            <a:r>
              <a:rPr lang="pt-BR" sz="2400" dirty="0">
                <a:latin typeface="Georgia" panose="02040502050405020303" pitchFamily="18" charset="0"/>
              </a:rPr>
              <a:t> </a:t>
            </a:r>
            <a:r>
              <a:rPr lang="pt-BR" sz="2400" dirty="0">
                <a:solidFill>
                  <a:schemeClr val="bg1"/>
                </a:solidFill>
                <a:latin typeface="Georgia" panose="02040502050405020303" pitchFamily="18" charset="0"/>
              </a:rPr>
              <a:t>novos e assistimos</a:t>
            </a:r>
            <a:r>
              <a:rPr lang="pt-BR" sz="2400" dirty="0">
                <a:latin typeface="Georgia" panose="02040502050405020303" pitchFamily="18" charset="0"/>
              </a:rPr>
              <a:t> esse       mes</a:t>
            </a:r>
            <a:r>
              <a:rPr lang="pt-BR" sz="2400" dirty="0">
                <a:solidFill>
                  <a:schemeClr val="bg1"/>
                </a:solidFill>
                <a:latin typeface="Georgia" panose="02040502050405020303" pitchFamily="18" charset="0"/>
              </a:rPr>
              <a:t>mo filme, so que co</a:t>
            </a:r>
            <a:r>
              <a:rPr lang="pt-BR" sz="2400" dirty="0">
                <a:latin typeface="Georgia" panose="02040502050405020303" pitchFamily="18" charset="0"/>
              </a:rPr>
              <a:t>m uma </a:t>
            </a:r>
            <a:r>
              <a:rPr lang="pt-BR" sz="2400" dirty="0">
                <a:solidFill>
                  <a:schemeClr val="bg1"/>
                </a:solidFill>
                <a:latin typeface="Georgia" panose="02040502050405020303" pitchFamily="18" charset="0"/>
              </a:rPr>
              <a:t>perspesquitiva</a:t>
            </a:r>
            <a:r>
              <a:rPr lang="pt-BR" sz="2400" dirty="0">
                <a:latin typeface="Georgia" panose="02040502050405020303" pitchFamily="18" charset="0"/>
              </a:rPr>
              <a:t> </a:t>
            </a:r>
            <a:r>
              <a:rPr lang="pt-BR" sz="2400" dirty="0">
                <a:solidFill>
                  <a:schemeClr val="bg1"/>
                </a:solidFill>
                <a:latin typeface="Georgia" panose="02040502050405020303" pitchFamily="18" charset="0"/>
              </a:rPr>
              <a:t>dife</a:t>
            </a:r>
            <a:r>
              <a:rPr lang="pt-BR" sz="2400" dirty="0">
                <a:latin typeface="Georgia" panose="02040502050405020303" pitchFamily="18" charset="0"/>
              </a:rPr>
              <a:t>rente de hoje em dia.</a:t>
            </a:r>
          </a:p>
        </p:txBody>
      </p:sp>
      <p:pic>
        <p:nvPicPr>
          <p:cNvPr id="2" name="Graphic 1" descr="Arrow Right outline">
            <a:hlinkClick r:id="rId2" action="ppaction://hlinksldjump"/>
            <a:extLst>
              <a:ext uri="{FF2B5EF4-FFF2-40B4-BE49-F238E27FC236}">
                <a16:creationId xmlns:a16="http://schemas.microsoft.com/office/drawing/2014/main" id="{69C4F948-6D5A-9B9F-8456-93056AC314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42598" y="5838017"/>
            <a:ext cx="1019983" cy="1019983"/>
          </a:xfrm>
          <a:prstGeom prst="rect">
            <a:avLst/>
          </a:prstGeom>
        </p:spPr>
      </p:pic>
      <p:pic>
        <p:nvPicPr>
          <p:cNvPr id="7" name="Graphic 6" descr="Arrow Right outline">
            <a:hlinkClick r:id="rId5" action="ppaction://hlinksldjump"/>
            <a:extLst>
              <a:ext uri="{FF2B5EF4-FFF2-40B4-BE49-F238E27FC236}">
                <a16:creationId xmlns:a16="http://schemas.microsoft.com/office/drawing/2014/main" id="{351EB971-2518-6DA4-0A94-1F0F164E28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271472" y="5931323"/>
            <a:ext cx="1019983" cy="10199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890058-7236-9DD4-A128-056627B5C09E}"/>
              </a:ext>
            </a:extLst>
          </p:cNvPr>
          <p:cNvSpPr txBox="1"/>
          <p:nvPr/>
        </p:nvSpPr>
        <p:spPr>
          <a:xfrm>
            <a:off x="8937104" y="100051"/>
            <a:ext cx="298364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200" dirty="0">
                <a:latin typeface="Georgia" panose="02040502050405020303" pitchFamily="18" charset="0"/>
              </a:rPr>
              <a:t>E muito importante a projeção dos filmes. Sendo usado como entretenimento, relatando um fato da realidade e ate educacional.</a:t>
            </a:r>
          </a:p>
          <a:p>
            <a:pPr algn="just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0246119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5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BBFC22B-C817-980F-BC1A-746106D542AF}"/>
              </a:ext>
            </a:extLst>
          </p:cNvPr>
          <p:cNvSpPr/>
          <p:nvPr/>
        </p:nvSpPr>
        <p:spPr>
          <a:xfrm>
            <a:off x="5344230" y="4639061"/>
            <a:ext cx="2552673" cy="2122869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5C06B1-498B-8AD0-505D-C9C383A4BBD3}"/>
              </a:ext>
            </a:extLst>
          </p:cNvPr>
          <p:cNvSpPr/>
          <p:nvPr/>
        </p:nvSpPr>
        <p:spPr>
          <a:xfrm>
            <a:off x="4488825" y="757680"/>
            <a:ext cx="3290406" cy="2935626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AA89F6-2238-9F09-C869-DCA7D1BB5470}"/>
              </a:ext>
            </a:extLst>
          </p:cNvPr>
          <p:cNvSpPr/>
          <p:nvPr/>
        </p:nvSpPr>
        <p:spPr>
          <a:xfrm>
            <a:off x="8625663" y="4180344"/>
            <a:ext cx="3566337" cy="2677656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A4E5FD-F230-76EF-CA51-EF2F23C6536A}"/>
              </a:ext>
            </a:extLst>
          </p:cNvPr>
          <p:cNvSpPr/>
          <p:nvPr/>
        </p:nvSpPr>
        <p:spPr>
          <a:xfrm>
            <a:off x="0" y="0"/>
            <a:ext cx="3792564" cy="3113590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D212F7-899B-36BA-2B5E-B599FDD73B6F}"/>
              </a:ext>
            </a:extLst>
          </p:cNvPr>
          <p:cNvSpPr/>
          <p:nvPr/>
        </p:nvSpPr>
        <p:spPr>
          <a:xfrm>
            <a:off x="2300716" y="1961187"/>
            <a:ext cx="2967672" cy="2935626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BFF55-95F5-8CBE-2D12-120324407968}"/>
              </a:ext>
            </a:extLst>
          </p:cNvPr>
          <p:cNvSpPr/>
          <p:nvPr/>
        </p:nvSpPr>
        <p:spPr>
          <a:xfrm>
            <a:off x="0" y="4156919"/>
            <a:ext cx="3622876" cy="2701081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1CCF0A-0FE3-6996-A1B8-ED0D03034F6F}"/>
              </a:ext>
            </a:extLst>
          </p:cNvPr>
          <p:cNvSpPr/>
          <p:nvPr/>
        </p:nvSpPr>
        <p:spPr>
          <a:xfrm>
            <a:off x="3195444" y="160676"/>
            <a:ext cx="1478571" cy="1453224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E9E504-628B-8E40-483A-A63FA6C826C7}"/>
              </a:ext>
            </a:extLst>
          </p:cNvPr>
          <p:cNvSpPr/>
          <p:nvPr/>
        </p:nvSpPr>
        <p:spPr>
          <a:xfrm>
            <a:off x="1008345" y="2481363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AB53D7-FC63-11A0-D3ED-F2A2FF0ED140}"/>
              </a:ext>
            </a:extLst>
          </p:cNvPr>
          <p:cNvSpPr/>
          <p:nvPr/>
        </p:nvSpPr>
        <p:spPr>
          <a:xfrm>
            <a:off x="8323651" y="-11065"/>
            <a:ext cx="3949897" cy="3309850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10DA0E-84CC-94E2-310A-9B1E3545AA6D}"/>
              </a:ext>
            </a:extLst>
          </p:cNvPr>
          <p:cNvSpPr/>
          <p:nvPr/>
        </p:nvSpPr>
        <p:spPr>
          <a:xfrm>
            <a:off x="7399833" y="253367"/>
            <a:ext cx="2007904" cy="1831847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DF011C-3088-AAB3-E39B-FC6773FE487E}"/>
              </a:ext>
            </a:extLst>
          </p:cNvPr>
          <p:cNvSpPr/>
          <p:nvPr/>
        </p:nvSpPr>
        <p:spPr>
          <a:xfrm>
            <a:off x="10143316" y="2767572"/>
            <a:ext cx="1703944" cy="1368106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185083-36C8-EF9E-2490-F10095DD866B}"/>
              </a:ext>
            </a:extLst>
          </p:cNvPr>
          <p:cNvSpPr/>
          <p:nvPr/>
        </p:nvSpPr>
        <p:spPr>
          <a:xfrm>
            <a:off x="8021701" y="5382514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3D1704-C5D7-9D8B-6AA9-A6EBD5776476}"/>
              </a:ext>
            </a:extLst>
          </p:cNvPr>
          <p:cNvSpPr/>
          <p:nvPr/>
        </p:nvSpPr>
        <p:spPr>
          <a:xfrm>
            <a:off x="7639710" y="2804926"/>
            <a:ext cx="2196426" cy="1917360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EA5619-59B3-3A7C-C4FD-2B12F98DCF98}"/>
              </a:ext>
            </a:extLst>
          </p:cNvPr>
          <p:cNvSpPr/>
          <p:nvPr/>
        </p:nvSpPr>
        <p:spPr>
          <a:xfrm>
            <a:off x="4316119" y="4111025"/>
            <a:ext cx="1539537" cy="1397639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E08BC-ACE5-440D-F9A0-D880DBE8EC30}"/>
              </a:ext>
            </a:extLst>
          </p:cNvPr>
          <p:cNvSpPr txBox="1"/>
          <p:nvPr/>
        </p:nvSpPr>
        <p:spPr>
          <a:xfrm>
            <a:off x="8585893" y="3388117"/>
            <a:ext cx="36228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Georgia" panose="02040502050405020303" pitchFamily="18" charset="0"/>
              </a:rPr>
              <a:t>Os filmes q</a:t>
            </a:r>
            <a:r>
              <a:rPr lang="pt-BR" sz="2400" dirty="0">
                <a:solidFill>
                  <a:schemeClr val="bg1"/>
                </a:solidFill>
                <a:latin typeface="Georgia" panose="02040502050405020303" pitchFamily="18" charset="0"/>
              </a:rPr>
              <a:t>ue foram </a:t>
            </a:r>
            <a:r>
              <a:rPr lang="pt-BR" sz="2400" dirty="0">
                <a:latin typeface="Georgia" panose="02040502050405020303" pitchFamily="18" charset="0"/>
              </a:rPr>
              <a:t>escolhidos </a:t>
            </a:r>
            <a:r>
              <a:rPr lang="pt-BR" sz="2400" dirty="0">
                <a:solidFill>
                  <a:schemeClr val="bg1"/>
                </a:solidFill>
                <a:latin typeface="Georgia" panose="02040502050405020303" pitchFamily="18" charset="0"/>
              </a:rPr>
              <a:t>teve muito </a:t>
            </a:r>
            <a:r>
              <a:rPr lang="pt-BR" sz="2400" dirty="0">
                <a:latin typeface="Georgia" panose="02040502050405020303" pitchFamily="18" charset="0"/>
              </a:rPr>
              <a:t>sucesso quando foram lançados. Cada um com uma mensagem impotantante que muitas vezes não percebemos.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7DFB81-8951-D6B9-F204-4A305ACF8482}"/>
              </a:ext>
            </a:extLst>
          </p:cNvPr>
          <p:cNvSpPr txBox="1"/>
          <p:nvPr/>
        </p:nvSpPr>
        <p:spPr>
          <a:xfrm>
            <a:off x="2045220" y="2502933"/>
            <a:ext cx="70824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Elephant" panose="02020904090505020303" pitchFamily="18" charset="0"/>
              </a:rPr>
              <a:t>Por</a:t>
            </a:r>
            <a:r>
              <a:rPr lang="pt-BR" sz="6000" b="1" dirty="0">
                <a:latin typeface="Elephant" panose="02020904090505020303" pitchFamily="18" charset="0"/>
              </a:rPr>
              <a:t> </a:t>
            </a:r>
            <a:r>
              <a:rPr lang="pt-BR" sz="6000" b="1" dirty="0">
                <a:solidFill>
                  <a:schemeClr val="bg1"/>
                </a:solidFill>
                <a:latin typeface="Elephant" panose="02020904090505020303" pitchFamily="18" charset="0"/>
              </a:rPr>
              <a:t>que </a:t>
            </a:r>
            <a:r>
              <a:rPr lang="pt-BR" sz="6000" b="1" dirty="0">
                <a:latin typeface="Elephant" panose="02020904090505020303" pitchFamily="18" charset="0"/>
              </a:rPr>
              <a:t>a</a:t>
            </a:r>
            <a:r>
              <a:rPr lang="pt-BR" sz="6000" b="1" dirty="0">
                <a:solidFill>
                  <a:schemeClr val="bg1"/>
                </a:solidFill>
                <a:latin typeface="Elephant" panose="02020904090505020303" pitchFamily="18" charset="0"/>
              </a:rPr>
              <a:t> </a:t>
            </a:r>
            <a:r>
              <a:rPr lang="pt-BR" sz="6000" b="1" dirty="0">
                <a:latin typeface="Elephant" panose="02020904090505020303" pitchFamily="18" charset="0"/>
              </a:rPr>
              <a:t>escolha </a:t>
            </a:r>
            <a:r>
              <a:rPr lang="pt-BR" sz="6000" b="1" dirty="0">
                <a:solidFill>
                  <a:schemeClr val="bg1"/>
                </a:solidFill>
                <a:latin typeface="Elephant" panose="02020904090505020303" pitchFamily="18" charset="0"/>
              </a:rPr>
              <a:t>dos</a:t>
            </a:r>
            <a:r>
              <a:rPr lang="pt-BR" sz="6000" b="1" dirty="0">
                <a:latin typeface="Elephant" panose="02020904090505020303" pitchFamily="18" charset="0"/>
              </a:rPr>
              <a:t> filmes</a:t>
            </a:r>
            <a:endParaRPr lang="en-US" sz="6000" b="1" dirty="0">
              <a:latin typeface="Elephant" panose="02020904090505020303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0B1625F-CBA5-A397-DBA1-6037E868E471}"/>
              </a:ext>
            </a:extLst>
          </p:cNvPr>
          <p:cNvSpPr txBox="1"/>
          <p:nvPr/>
        </p:nvSpPr>
        <p:spPr>
          <a:xfrm>
            <a:off x="88519" y="225951"/>
            <a:ext cx="306827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Georgia" panose="02040502050405020303" pitchFamily="18" charset="0"/>
              </a:rPr>
              <a:t>Por ser filmes classicos dos anos 2000 acabaram marcando toda uma geração. </a:t>
            </a:r>
            <a:endParaRPr lang="en-US" sz="2800" dirty="0">
              <a:latin typeface="Georgia" panose="02040502050405020303" pitchFamily="18" charset="0"/>
            </a:endParaRPr>
          </a:p>
        </p:txBody>
      </p:sp>
      <p:pic>
        <p:nvPicPr>
          <p:cNvPr id="24" name="Graphic 23" descr="Arrow Right outline">
            <a:hlinkClick r:id="rId2" action="ppaction://hlinksldjump"/>
            <a:extLst>
              <a:ext uri="{FF2B5EF4-FFF2-40B4-BE49-F238E27FC236}">
                <a16:creationId xmlns:a16="http://schemas.microsoft.com/office/drawing/2014/main" id="{49D9A719-FA93-1E74-4835-9F3D45CFB4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42598" y="5866009"/>
            <a:ext cx="1019983" cy="1019983"/>
          </a:xfrm>
          <a:prstGeom prst="rect">
            <a:avLst/>
          </a:prstGeom>
        </p:spPr>
      </p:pic>
      <p:pic>
        <p:nvPicPr>
          <p:cNvPr id="25" name="Graphic 24" descr="Arrow Right outline">
            <a:hlinkClick r:id="rId5" action="ppaction://hlinksldjump"/>
            <a:extLst>
              <a:ext uri="{FF2B5EF4-FFF2-40B4-BE49-F238E27FC236}">
                <a16:creationId xmlns:a16="http://schemas.microsoft.com/office/drawing/2014/main" id="{C60609BB-31DE-152B-5F86-09D466CD44E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271472" y="5912662"/>
            <a:ext cx="1019983" cy="101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8081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8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BBFC22B-C817-980F-BC1A-746106D542AF}"/>
              </a:ext>
            </a:extLst>
          </p:cNvPr>
          <p:cNvSpPr/>
          <p:nvPr/>
        </p:nvSpPr>
        <p:spPr>
          <a:xfrm>
            <a:off x="5067837" y="4312016"/>
            <a:ext cx="2732825" cy="2573975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5C06B1-498B-8AD0-505D-C9C383A4BBD3}"/>
              </a:ext>
            </a:extLst>
          </p:cNvPr>
          <p:cNvSpPr/>
          <p:nvPr/>
        </p:nvSpPr>
        <p:spPr>
          <a:xfrm>
            <a:off x="4488825" y="757680"/>
            <a:ext cx="3290406" cy="2935626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AA89F6-2238-9F09-C869-DCA7D1BB5470}"/>
              </a:ext>
            </a:extLst>
          </p:cNvPr>
          <p:cNvSpPr/>
          <p:nvPr/>
        </p:nvSpPr>
        <p:spPr>
          <a:xfrm>
            <a:off x="8750461" y="4312016"/>
            <a:ext cx="3441539" cy="2573976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A4E5FD-F230-76EF-CA51-EF2F23C6536A}"/>
              </a:ext>
            </a:extLst>
          </p:cNvPr>
          <p:cNvSpPr/>
          <p:nvPr/>
        </p:nvSpPr>
        <p:spPr>
          <a:xfrm>
            <a:off x="-7330" y="-14520"/>
            <a:ext cx="3792564" cy="3113590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D212F7-899B-36BA-2B5E-B599FDD73B6F}"/>
              </a:ext>
            </a:extLst>
          </p:cNvPr>
          <p:cNvSpPr>
            <a:spLocks/>
          </p:cNvSpPr>
          <p:nvPr/>
        </p:nvSpPr>
        <p:spPr>
          <a:xfrm>
            <a:off x="1840971" y="1973327"/>
            <a:ext cx="2967672" cy="2935626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BFF55-95F5-8CBE-2D12-120324407968}"/>
              </a:ext>
            </a:extLst>
          </p:cNvPr>
          <p:cNvSpPr/>
          <p:nvPr/>
        </p:nvSpPr>
        <p:spPr>
          <a:xfrm>
            <a:off x="0" y="4156919"/>
            <a:ext cx="3622876" cy="2701081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1CCF0A-0FE3-6996-A1B8-ED0D03034F6F}"/>
              </a:ext>
            </a:extLst>
          </p:cNvPr>
          <p:cNvSpPr/>
          <p:nvPr/>
        </p:nvSpPr>
        <p:spPr>
          <a:xfrm>
            <a:off x="3195444" y="207329"/>
            <a:ext cx="1478571" cy="1453224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E9E504-628B-8E40-483A-A63FA6C826C7}"/>
              </a:ext>
            </a:extLst>
          </p:cNvPr>
          <p:cNvSpPr/>
          <p:nvPr/>
        </p:nvSpPr>
        <p:spPr>
          <a:xfrm>
            <a:off x="603705" y="2555957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AB53D7-FC63-11A0-D3ED-F2A2FF0ED140}"/>
              </a:ext>
            </a:extLst>
          </p:cNvPr>
          <p:cNvSpPr/>
          <p:nvPr/>
        </p:nvSpPr>
        <p:spPr>
          <a:xfrm>
            <a:off x="8060041" y="0"/>
            <a:ext cx="4131959" cy="3636239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10DA0E-84CC-94E2-310A-9B1E3545AA6D}"/>
              </a:ext>
            </a:extLst>
          </p:cNvPr>
          <p:cNvSpPr/>
          <p:nvPr/>
        </p:nvSpPr>
        <p:spPr>
          <a:xfrm>
            <a:off x="7399832" y="253367"/>
            <a:ext cx="2014755" cy="1831847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DF011C-3088-AAB3-E39B-FC6773FE487E}"/>
              </a:ext>
            </a:extLst>
          </p:cNvPr>
          <p:cNvSpPr/>
          <p:nvPr/>
        </p:nvSpPr>
        <p:spPr>
          <a:xfrm>
            <a:off x="10471230" y="3109332"/>
            <a:ext cx="1325340" cy="954749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185083-36C8-EF9E-2490-F10095DD866B}"/>
              </a:ext>
            </a:extLst>
          </p:cNvPr>
          <p:cNvSpPr/>
          <p:nvPr/>
        </p:nvSpPr>
        <p:spPr>
          <a:xfrm>
            <a:off x="8021701" y="5382514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3D1704-C5D7-9D8B-6AA9-A6EBD5776476}"/>
              </a:ext>
            </a:extLst>
          </p:cNvPr>
          <p:cNvSpPr/>
          <p:nvPr/>
        </p:nvSpPr>
        <p:spPr>
          <a:xfrm>
            <a:off x="7060381" y="2846444"/>
            <a:ext cx="2196426" cy="1917360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EA5619-59B3-3A7C-C4FD-2B12F98DCF98}"/>
              </a:ext>
            </a:extLst>
          </p:cNvPr>
          <p:cNvSpPr/>
          <p:nvPr/>
        </p:nvSpPr>
        <p:spPr>
          <a:xfrm>
            <a:off x="4294702" y="4072820"/>
            <a:ext cx="1539537" cy="1397639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Graphic 17" descr="Arrow Right outline">
            <a:hlinkClick r:id="rId2" action="ppaction://hlinksldjump"/>
            <a:extLst>
              <a:ext uri="{FF2B5EF4-FFF2-40B4-BE49-F238E27FC236}">
                <a16:creationId xmlns:a16="http://schemas.microsoft.com/office/drawing/2014/main" id="{53AE071C-BBFC-EEC5-DF23-39953C122CC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>
            <a:off x="271472" y="5912662"/>
            <a:ext cx="1019983" cy="1019983"/>
          </a:xfrm>
          <a:prstGeom prst="rect">
            <a:avLst/>
          </a:prstGeom>
        </p:spPr>
      </p:pic>
      <p:pic>
        <p:nvPicPr>
          <p:cNvPr id="19" name="Graphic 18" descr="Arrow Right outline">
            <a:hlinkClick r:id="rId10" action="ppaction://hlinksldjump"/>
            <a:extLst>
              <a:ext uri="{FF2B5EF4-FFF2-40B4-BE49-F238E27FC236}">
                <a16:creationId xmlns:a16="http://schemas.microsoft.com/office/drawing/2014/main" id="{ECA94EF1-0890-61DB-D84D-D52A675B45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42598" y="5866009"/>
            <a:ext cx="1019983" cy="101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95149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57E42928-EBAC-1C2A-77E4-74DD923764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984865" y="4707200"/>
            <a:ext cx="2523961" cy="2145072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5C06B1-498B-8AD0-505D-C9C383A4BBD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488825" y="767205"/>
            <a:ext cx="3290406" cy="2935626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AA89F6-2238-9F09-C869-DCA7D1BB547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750461" y="4284024"/>
            <a:ext cx="3441539" cy="2573976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A4E5FD-F230-76EF-CA51-EF2F23C653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42367" y="-235667"/>
            <a:ext cx="3792564" cy="3113590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D212F7-899B-36BA-2B5E-B599FDD73B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033364" y="1961187"/>
            <a:ext cx="2967672" cy="2935626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BFF55-95F5-8CBE-2D12-12032440796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4156919"/>
            <a:ext cx="3622876" cy="2701081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1CCF0A-0FE3-6996-A1B8-ED0D03034F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195444" y="199182"/>
            <a:ext cx="1478571" cy="1453224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E9E504-628B-8E40-483A-A63FA6C826C7}"/>
              </a:ext>
            </a:extLst>
          </p:cNvPr>
          <p:cNvSpPr/>
          <p:nvPr/>
        </p:nvSpPr>
        <p:spPr>
          <a:xfrm>
            <a:off x="1008345" y="2481363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AB53D7-FC63-11A0-D3ED-F2A2FF0ED14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323651" y="-20590"/>
            <a:ext cx="3949897" cy="3309850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10DA0E-84CC-94E2-310A-9B1E3545AA6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381710" y="185891"/>
            <a:ext cx="2007904" cy="1831847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DF011C-3088-AAB3-E39B-FC6773FE487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158637" y="2613586"/>
            <a:ext cx="1703944" cy="1368106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185083-36C8-EF9E-2490-F10095DD866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021701" y="5382514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3D1704-C5D7-9D8B-6AA9-A6EBD577647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287449" y="2806304"/>
            <a:ext cx="2196426" cy="1917360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EA5619-59B3-3A7C-C4FD-2B12F98DCF9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94702" y="4072820"/>
            <a:ext cx="1539537" cy="1397639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590D28-72A7-E1B7-BBDB-972F601053FD}"/>
              </a:ext>
            </a:extLst>
          </p:cNvPr>
          <p:cNvSpPr txBox="1"/>
          <p:nvPr/>
        </p:nvSpPr>
        <p:spPr>
          <a:xfrm>
            <a:off x="177262" y="4302101"/>
            <a:ext cx="4226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Fairwater Script" panose="02000507000000020003"/>
                <a:hlinkClick r:id="rId2" action="ppaction://hlinksldjump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De Repente 30</a:t>
            </a:r>
            <a:endParaRPr lang="en-US" sz="4000" b="1" dirty="0">
              <a:latin typeface="Fairwater Script" panose="02000507000000020003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DE8AEC-4046-232B-9C5E-2DD157219F0E}"/>
              </a:ext>
            </a:extLst>
          </p:cNvPr>
          <p:cNvSpPr txBox="1"/>
          <p:nvPr/>
        </p:nvSpPr>
        <p:spPr>
          <a:xfrm>
            <a:off x="3529362" y="4973949"/>
            <a:ext cx="5604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Fairwater Script" panose="02000507000000020003" pitchFamily="2" charset="0"/>
                <a:hlinkClick r:id="rId3" action="ppaction://hlinksldjump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Meninas Malvadas </a:t>
            </a:r>
            <a:endParaRPr lang="en-US" sz="4000" b="1" dirty="0">
              <a:latin typeface="Fairwater Script" panose="02000507000000020003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3B4971-9486-7436-4594-5EF83D833065}"/>
              </a:ext>
            </a:extLst>
          </p:cNvPr>
          <p:cNvSpPr txBox="1"/>
          <p:nvPr/>
        </p:nvSpPr>
        <p:spPr>
          <a:xfrm>
            <a:off x="7693336" y="5571012"/>
            <a:ext cx="49306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Fairwater Script" panose="02000507000000020003" pitchFamily="2" charset="0"/>
              </a:rPr>
              <a:t>Diario da Princesa</a:t>
            </a:r>
            <a:endParaRPr lang="en-US" sz="4000" b="1" dirty="0">
              <a:latin typeface="Fairwater Script" panose="02000507000000020003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7BBC8-9814-7478-A730-1DADB2963CBE}"/>
              </a:ext>
            </a:extLst>
          </p:cNvPr>
          <p:cNvSpPr txBox="1"/>
          <p:nvPr/>
        </p:nvSpPr>
        <p:spPr>
          <a:xfrm>
            <a:off x="1964736" y="71411"/>
            <a:ext cx="81269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latin typeface="Elephant" panose="02020904090505020303" pitchFamily="18" charset="0"/>
              </a:rPr>
              <a:t>Filmes Escolhidos </a:t>
            </a:r>
            <a:endParaRPr lang="en-US" sz="6600" dirty="0">
              <a:latin typeface="Elephant" panose="02020904090505020303" pitchFamily="18" charset="0"/>
            </a:endParaRP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95E8A68F-24D5-58E9-DEB1-9F5E3035D5BB}"/>
              </a:ext>
            </a:extLst>
          </p:cNvPr>
          <p:cNvSpPr/>
          <p:nvPr/>
        </p:nvSpPr>
        <p:spPr>
          <a:xfrm rot="5400000">
            <a:off x="5536960" y="-2883368"/>
            <a:ext cx="558712" cy="7924802"/>
          </a:xfrm>
          <a:prstGeom prst="rightBrace">
            <a:avLst>
              <a:gd name="adj1" fmla="val 329706"/>
              <a:gd name="adj2" fmla="val 47320"/>
            </a:avLst>
          </a:prstGeom>
          <a:noFill/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5DE64E5-49D5-BD0E-0D07-6DBBCB39FA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707" y="2627322"/>
            <a:ext cx="3153182" cy="221294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61398FC-AA07-CE66-84BD-7E4B4553EB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79" y="1971905"/>
            <a:ext cx="3370453" cy="223994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6A424A4-97DB-A78C-4D8B-9E5CB3BADC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3998" y="2828205"/>
            <a:ext cx="2651363" cy="2651363"/>
          </a:xfrm>
          <a:prstGeom prst="rect">
            <a:avLst/>
          </a:prstGeom>
        </p:spPr>
      </p:pic>
      <p:pic>
        <p:nvPicPr>
          <p:cNvPr id="17" name="Graphic 16" descr="Arrow Right outline">
            <a:hlinkClick r:id="rId7" action="ppaction://hlinksldjump"/>
            <a:extLst>
              <a:ext uri="{FF2B5EF4-FFF2-40B4-BE49-F238E27FC236}">
                <a16:creationId xmlns:a16="http://schemas.microsoft.com/office/drawing/2014/main" id="{A238CB75-1462-B490-8738-03280122148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0800000">
            <a:off x="271472" y="5875339"/>
            <a:ext cx="1019983" cy="1019983"/>
          </a:xfrm>
          <a:prstGeom prst="rect">
            <a:avLst/>
          </a:prstGeom>
        </p:spPr>
      </p:pic>
      <p:pic>
        <p:nvPicPr>
          <p:cNvPr id="20" name="Graphic 19" descr="Arrow Right outline">
            <a:extLst>
              <a:ext uri="{FF2B5EF4-FFF2-40B4-BE49-F238E27FC236}">
                <a16:creationId xmlns:a16="http://schemas.microsoft.com/office/drawing/2014/main" id="{9536A932-7DBD-86BC-90DB-3BAE24D67A8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42598" y="5941983"/>
            <a:ext cx="1019983" cy="101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07265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2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7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2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/>
      <p:bldP spid="19" grpId="0"/>
      <p:bldP spid="3" grpId="0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BBFC22B-C817-980F-BC1A-746106D542AF}"/>
              </a:ext>
            </a:extLst>
          </p:cNvPr>
          <p:cNvSpPr/>
          <p:nvPr/>
        </p:nvSpPr>
        <p:spPr>
          <a:xfrm>
            <a:off x="4947823" y="4196848"/>
            <a:ext cx="2903580" cy="2689144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5C06B1-498B-8AD0-505D-C9C383A4BBD3}"/>
              </a:ext>
            </a:extLst>
          </p:cNvPr>
          <p:cNvSpPr/>
          <p:nvPr/>
        </p:nvSpPr>
        <p:spPr>
          <a:xfrm>
            <a:off x="4488825" y="757680"/>
            <a:ext cx="3290406" cy="2935626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AA89F6-2238-9F09-C869-DCA7D1BB5470}"/>
              </a:ext>
            </a:extLst>
          </p:cNvPr>
          <p:cNvSpPr/>
          <p:nvPr/>
        </p:nvSpPr>
        <p:spPr>
          <a:xfrm>
            <a:off x="8573797" y="4312016"/>
            <a:ext cx="3618203" cy="2573976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A4E5FD-F230-76EF-CA51-EF2F23C6536A}"/>
              </a:ext>
            </a:extLst>
          </p:cNvPr>
          <p:cNvSpPr/>
          <p:nvPr/>
        </p:nvSpPr>
        <p:spPr>
          <a:xfrm>
            <a:off x="-42367" y="0"/>
            <a:ext cx="3792564" cy="3113590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D212F7-899B-36BA-2B5E-B599FDD73B6F}"/>
              </a:ext>
            </a:extLst>
          </p:cNvPr>
          <p:cNvSpPr/>
          <p:nvPr/>
        </p:nvSpPr>
        <p:spPr>
          <a:xfrm>
            <a:off x="2033364" y="1961187"/>
            <a:ext cx="2967672" cy="2935626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BFF55-95F5-8CBE-2D12-120324407968}"/>
              </a:ext>
            </a:extLst>
          </p:cNvPr>
          <p:cNvSpPr/>
          <p:nvPr/>
        </p:nvSpPr>
        <p:spPr>
          <a:xfrm>
            <a:off x="0" y="4156919"/>
            <a:ext cx="3622876" cy="2701081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1CCF0A-0FE3-6996-A1B8-ED0D03034F6F}"/>
              </a:ext>
            </a:extLst>
          </p:cNvPr>
          <p:cNvSpPr/>
          <p:nvPr/>
        </p:nvSpPr>
        <p:spPr>
          <a:xfrm>
            <a:off x="3195444" y="207329"/>
            <a:ext cx="1478571" cy="1453224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E9E504-628B-8E40-483A-A63FA6C826C7}"/>
              </a:ext>
            </a:extLst>
          </p:cNvPr>
          <p:cNvSpPr/>
          <p:nvPr/>
        </p:nvSpPr>
        <p:spPr>
          <a:xfrm>
            <a:off x="603705" y="2555957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AB53D7-FC63-11A0-D3ED-F2A2FF0ED140}"/>
              </a:ext>
            </a:extLst>
          </p:cNvPr>
          <p:cNvSpPr/>
          <p:nvPr/>
        </p:nvSpPr>
        <p:spPr>
          <a:xfrm>
            <a:off x="8060041" y="0"/>
            <a:ext cx="4131959" cy="3636239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10DA0E-84CC-94E2-310A-9B1E3545AA6D}"/>
              </a:ext>
            </a:extLst>
          </p:cNvPr>
          <p:cNvSpPr/>
          <p:nvPr/>
        </p:nvSpPr>
        <p:spPr>
          <a:xfrm>
            <a:off x="7399833" y="253367"/>
            <a:ext cx="2007904" cy="1831847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DF011C-3088-AAB3-E39B-FC6773FE487E}"/>
              </a:ext>
            </a:extLst>
          </p:cNvPr>
          <p:cNvSpPr/>
          <p:nvPr/>
        </p:nvSpPr>
        <p:spPr>
          <a:xfrm>
            <a:off x="10471230" y="3109332"/>
            <a:ext cx="1325340" cy="954749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185083-36C8-EF9E-2490-F10095DD866B}"/>
              </a:ext>
            </a:extLst>
          </p:cNvPr>
          <p:cNvSpPr/>
          <p:nvPr/>
        </p:nvSpPr>
        <p:spPr>
          <a:xfrm>
            <a:off x="7956369" y="5382514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3D1704-C5D7-9D8B-6AA9-A6EBD5776476}"/>
              </a:ext>
            </a:extLst>
          </p:cNvPr>
          <p:cNvSpPr/>
          <p:nvPr/>
        </p:nvSpPr>
        <p:spPr>
          <a:xfrm>
            <a:off x="7287449" y="2806304"/>
            <a:ext cx="2196426" cy="1917360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EA5619-59B3-3A7C-C4FD-2B12F98DCF98}"/>
              </a:ext>
            </a:extLst>
          </p:cNvPr>
          <p:cNvSpPr/>
          <p:nvPr/>
        </p:nvSpPr>
        <p:spPr>
          <a:xfrm>
            <a:off x="4294702" y="4072820"/>
            <a:ext cx="1539537" cy="1397639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aixaDeTexto 1"/>
          <p:cNvSpPr txBox="1"/>
          <p:nvPr/>
        </p:nvSpPr>
        <p:spPr>
          <a:xfrm>
            <a:off x="321570" y="213470"/>
            <a:ext cx="72528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latin typeface="Chamberi Super Display" panose="02040503080505020303" pitchFamily="18" charset="0"/>
              </a:rPr>
              <a:t>De Repente 30</a:t>
            </a:r>
          </a:p>
        </p:txBody>
      </p:sp>
      <p:pic>
        <p:nvPicPr>
          <p:cNvPr id="18" name="Picture 2" descr="De Repente 30 | Wiki Dublagem | Fand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342" y="2121704"/>
            <a:ext cx="2388392" cy="3582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Conector reto 18"/>
          <p:cNvCxnSpPr/>
          <p:nvPr/>
        </p:nvCxnSpPr>
        <p:spPr>
          <a:xfrm flipH="1">
            <a:off x="921422" y="1949547"/>
            <a:ext cx="539449" cy="519442"/>
          </a:xfrm>
          <a:prstGeom prst="line">
            <a:avLst/>
          </a:prstGeom>
          <a:ln w="10160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/>
          <p:cNvCxnSpPr/>
          <p:nvPr/>
        </p:nvCxnSpPr>
        <p:spPr>
          <a:xfrm flipH="1">
            <a:off x="3075178" y="5357964"/>
            <a:ext cx="539449" cy="519442"/>
          </a:xfrm>
          <a:prstGeom prst="line">
            <a:avLst/>
          </a:prstGeom>
          <a:ln w="10160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ixaDeTexto 2"/>
          <p:cNvSpPr txBox="1"/>
          <p:nvPr/>
        </p:nvSpPr>
        <p:spPr>
          <a:xfrm>
            <a:off x="8257829" y="115222"/>
            <a:ext cx="403340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900" dirty="0" err="1">
                <a:latin typeface="Georgia" panose="02040502050405020303" pitchFamily="18" charset="0"/>
              </a:rPr>
              <a:t>Jenna</a:t>
            </a:r>
            <a:r>
              <a:rPr lang="pt-BR" sz="1900" dirty="0">
                <a:latin typeface="Georgia" panose="02040502050405020303" pitchFamily="18" charset="0"/>
              </a:rPr>
              <a:t> </a:t>
            </a:r>
            <a:r>
              <a:rPr lang="pt-BR" sz="1900" dirty="0" err="1">
                <a:latin typeface="Georgia" panose="02040502050405020303" pitchFamily="18" charset="0"/>
              </a:rPr>
              <a:t>Rink</a:t>
            </a:r>
            <a:r>
              <a:rPr lang="pt-BR" sz="1900" dirty="0">
                <a:latin typeface="Georgia" panose="02040502050405020303" pitchFamily="18" charset="0"/>
              </a:rPr>
              <a:t> é uma garota que está descontente com sua própria idade. A única amizade que possui é Matt, seu vizinho. Em seu 13º aniversário, ela faz um pedido: virar adulta. O pedido milagrosamente se torna realidade e, no dia seguinte, </a:t>
            </a:r>
            <a:r>
              <a:rPr lang="pt-BR" sz="1900" dirty="0" err="1">
                <a:latin typeface="Georgia" panose="02040502050405020303" pitchFamily="18" charset="0"/>
              </a:rPr>
              <a:t>Jenna</a:t>
            </a:r>
            <a:r>
              <a:rPr lang="pt-BR" sz="1900" dirty="0">
                <a:latin typeface="Georgia" panose="02040502050405020303" pitchFamily="18" charset="0"/>
              </a:rPr>
              <a:t> acorda com 30 anos de idade. Inicialmente assustada, ela vai ficando cada vez mais encantada por ter se tornado o </a:t>
            </a:r>
            <a:r>
              <a:rPr lang="pt-BR" sz="1900" dirty="0">
                <a:solidFill>
                  <a:schemeClr val="bg1"/>
                </a:solidFill>
                <a:latin typeface="Georgia" panose="02040502050405020303" pitchFamily="18" charset="0"/>
              </a:rPr>
              <a:t>que sempre </a:t>
            </a:r>
            <a:r>
              <a:rPr lang="pt-BR" sz="1900" dirty="0">
                <a:latin typeface="Georgia" panose="02040502050405020303" pitchFamily="18" charset="0"/>
              </a:rPr>
              <a:t>sonhou ser. </a:t>
            </a:r>
          </a:p>
        </p:txBody>
      </p:sp>
      <p:sp>
        <p:nvSpPr>
          <p:cNvPr id="22" name="CaixaDeTexto 21"/>
          <p:cNvSpPr txBox="1"/>
          <p:nvPr/>
        </p:nvSpPr>
        <p:spPr>
          <a:xfrm rot="16200000">
            <a:off x="6903365" y="752176"/>
            <a:ext cx="1800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latin typeface="Baskerville Old Face" panose="02020602080505020303" pitchFamily="18" charset="0"/>
              </a:rPr>
              <a:t>Sinopse</a:t>
            </a:r>
          </a:p>
        </p:txBody>
      </p:sp>
      <p:sp>
        <p:nvSpPr>
          <p:cNvPr id="31" name="CaixaDeTexto 30"/>
          <p:cNvSpPr txBox="1"/>
          <p:nvPr/>
        </p:nvSpPr>
        <p:spPr>
          <a:xfrm>
            <a:off x="5001036" y="4280752"/>
            <a:ext cx="287672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Georgia" panose="02040502050405020303" pitchFamily="18" charset="0"/>
              </a:rPr>
              <a:t>A escolha desse filme foi por causa do sucesso que ele fez. Nele mostra que devemos viver uma coisa de cada vez, tendo que passar pelo processo para depois ver o resultado.</a:t>
            </a:r>
            <a:endParaRPr lang="pt-BR" sz="2000" dirty="0">
              <a:solidFill>
                <a:schemeClr val="bg1"/>
              </a:solidFill>
            </a:endParaRPr>
          </a:p>
        </p:txBody>
      </p:sp>
      <p:pic>
        <p:nvPicPr>
          <p:cNvPr id="23" name="Graphic 22" descr="Arrow Right outline">
            <a:hlinkClick r:id="rId3" action="ppaction://hlinksldjump"/>
            <a:extLst>
              <a:ext uri="{FF2B5EF4-FFF2-40B4-BE49-F238E27FC236}">
                <a16:creationId xmlns:a16="http://schemas.microsoft.com/office/drawing/2014/main" id="{4B8C41BE-1E58-7DDE-B8F6-E27983BF8A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67051" y="5937204"/>
            <a:ext cx="1019983" cy="101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34409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22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BBFC22B-C817-980F-BC1A-746106D542AF}"/>
              </a:ext>
            </a:extLst>
          </p:cNvPr>
          <p:cNvSpPr/>
          <p:nvPr/>
        </p:nvSpPr>
        <p:spPr>
          <a:xfrm>
            <a:off x="5046406" y="4281450"/>
            <a:ext cx="2732825" cy="2573975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5C06B1-498B-8AD0-505D-C9C383A4BBD3}"/>
              </a:ext>
            </a:extLst>
          </p:cNvPr>
          <p:cNvSpPr/>
          <p:nvPr/>
        </p:nvSpPr>
        <p:spPr>
          <a:xfrm>
            <a:off x="4488825" y="757680"/>
            <a:ext cx="3290406" cy="2935626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AA89F6-2238-9F09-C869-DCA7D1BB5470}"/>
              </a:ext>
            </a:extLst>
          </p:cNvPr>
          <p:cNvSpPr/>
          <p:nvPr/>
        </p:nvSpPr>
        <p:spPr>
          <a:xfrm>
            <a:off x="8750461" y="4312016"/>
            <a:ext cx="3441539" cy="2573976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A4E5FD-F230-76EF-CA51-EF2F23C6536A}"/>
              </a:ext>
            </a:extLst>
          </p:cNvPr>
          <p:cNvSpPr/>
          <p:nvPr/>
        </p:nvSpPr>
        <p:spPr>
          <a:xfrm>
            <a:off x="-7330" y="-14520"/>
            <a:ext cx="3792564" cy="3113590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D212F7-899B-36BA-2B5E-B599FDD73B6F}"/>
              </a:ext>
            </a:extLst>
          </p:cNvPr>
          <p:cNvSpPr>
            <a:spLocks/>
          </p:cNvSpPr>
          <p:nvPr/>
        </p:nvSpPr>
        <p:spPr>
          <a:xfrm>
            <a:off x="1840971" y="1973327"/>
            <a:ext cx="2967672" cy="2935626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BFF55-95F5-8CBE-2D12-120324407968}"/>
              </a:ext>
            </a:extLst>
          </p:cNvPr>
          <p:cNvSpPr/>
          <p:nvPr/>
        </p:nvSpPr>
        <p:spPr>
          <a:xfrm>
            <a:off x="0" y="4156919"/>
            <a:ext cx="3622876" cy="2701081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1CCF0A-0FE3-6996-A1B8-ED0D03034F6F}"/>
              </a:ext>
            </a:extLst>
          </p:cNvPr>
          <p:cNvSpPr/>
          <p:nvPr/>
        </p:nvSpPr>
        <p:spPr>
          <a:xfrm>
            <a:off x="3195444" y="207329"/>
            <a:ext cx="1478571" cy="1453224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E9E504-628B-8E40-483A-A63FA6C826C7}"/>
              </a:ext>
            </a:extLst>
          </p:cNvPr>
          <p:cNvSpPr/>
          <p:nvPr/>
        </p:nvSpPr>
        <p:spPr>
          <a:xfrm>
            <a:off x="603705" y="2555957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AB53D7-FC63-11A0-D3ED-F2A2FF0ED140}"/>
              </a:ext>
            </a:extLst>
          </p:cNvPr>
          <p:cNvSpPr/>
          <p:nvPr/>
        </p:nvSpPr>
        <p:spPr>
          <a:xfrm>
            <a:off x="8060041" y="0"/>
            <a:ext cx="4131959" cy="3636239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10DA0E-84CC-94E2-310A-9B1E3545AA6D}"/>
              </a:ext>
            </a:extLst>
          </p:cNvPr>
          <p:cNvSpPr/>
          <p:nvPr/>
        </p:nvSpPr>
        <p:spPr>
          <a:xfrm>
            <a:off x="7399833" y="253367"/>
            <a:ext cx="2007904" cy="1831847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DF011C-3088-AAB3-E39B-FC6773FE487E}"/>
              </a:ext>
            </a:extLst>
          </p:cNvPr>
          <p:cNvSpPr/>
          <p:nvPr/>
        </p:nvSpPr>
        <p:spPr>
          <a:xfrm>
            <a:off x="10471230" y="3109332"/>
            <a:ext cx="1325340" cy="954749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185083-36C8-EF9E-2490-F10095DD866B}"/>
              </a:ext>
            </a:extLst>
          </p:cNvPr>
          <p:cNvSpPr/>
          <p:nvPr/>
        </p:nvSpPr>
        <p:spPr>
          <a:xfrm>
            <a:off x="8021701" y="5382514"/>
            <a:ext cx="1289254" cy="1264453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3D1704-C5D7-9D8B-6AA9-A6EBD5776476}"/>
              </a:ext>
            </a:extLst>
          </p:cNvPr>
          <p:cNvSpPr/>
          <p:nvPr/>
        </p:nvSpPr>
        <p:spPr>
          <a:xfrm>
            <a:off x="7060381" y="2846444"/>
            <a:ext cx="2196426" cy="1917360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EA5619-59B3-3A7C-C4FD-2B12F98DCF98}"/>
              </a:ext>
            </a:extLst>
          </p:cNvPr>
          <p:cNvSpPr/>
          <p:nvPr/>
        </p:nvSpPr>
        <p:spPr>
          <a:xfrm>
            <a:off x="4294702" y="4072820"/>
            <a:ext cx="1539537" cy="1397639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aixaDeTexto 1"/>
          <p:cNvSpPr txBox="1"/>
          <p:nvPr/>
        </p:nvSpPr>
        <p:spPr>
          <a:xfrm>
            <a:off x="570651" y="73781"/>
            <a:ext cx="358245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latin typeface="Baguet Script" panose="00000500000000000000" pitchFamily="2" charset="0"/>
              </a:rPr>
              <a:t>Video</a:t>
            </a:r>
          </a:p>
        </p:txBody>
      </p:sp>
      <p:pic>
        <p:nvPicPr>
          <p:cNvPr id="3" name="Graphic 2" descr="Arrow Right outline">
            <a:extLst>
              <a:ext uri="{FF2B5EF4-FFF2-40B4-BE49-F238E27FC236}">
                <a16:creationId xmlns:a16="http://schemas.microsoft.com/office/drawing/2014/main" id="{A9D48906-6D79-6723-57DF-35AE35D1B9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271472" y="5875339"/>
            <a:ext cx="1019983" cy="1019983"/>
          </a:xfrm>
          <a:prstGeom prst="rect">
            <a:avLst/>
          </a:prstGeom>
        </p:spPr>
      </p:pic>
      <p:pic>
        <p:nvPicPr>
          <p:cNvPr id="21" name="Screen Recording 20">
            <a:hlinkClick r:id="" action="ppaction://media"/>
            <a:extLst>
              <a:ext uri="{FF2B5EF4-FFF2-40B4-BE49-F238E27FC236}">
                <a16:creationId xmlns:a16="http://schemas.microsoft.com/office/drawing/2014/main" id="{4888FC45-8BA9-9F5C-FC09-C610211924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34509" y="1557653"/>
            <a:ext cx="7047865" cy="3949806"/>
          </a:xfrm>
          <a:prstGeom prst="rect">
            <a:avLst/>
          </a:prstGeom>
        </p:spPr>
      </p:pic>
      <p:sp>
        <p:nvSpPr>
          <p:cNvPr id="22" name="TextBox 21">
            <a:hlinkClick r:id="rId7" action="ppaction://hlinksldjump"/>
            <a:extLst>
              <a:ext uri="{FF2B5EF4-FFF2-40B4-BE49-F238E27FC236}">
                <a16:creationId xmlns:a16="http://schemas.microsoft.com/office/drawing/2014/main" id="{869C5B6F-F270-D9BA-20E3-64A051F9467D}"/>
              </a:ext>
            </a:extLst>
          </p:cNvPr>
          <p:cNvSpPr txBox="1"/>
          <p:nvPr/>
        </p:nvSpPr>
        <p:spPr>
          <a:xfrm>
            <a:off x="5840072" y="6123747"/>
            <a:ext cx="1373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  <a:latin typeface="Chamberi Super Display" panose="02040503080505020303" pitchFamily="18" charset="0"/>
              </a:rPr>
              <a:t>Voltar</a:t>
            </a:r>
            <a:endParaRPr lang="en-US" sz="2800" b="1" dirty="0">
              <a:solidFill>
                <a:schemeClr val="bg1"/>
              </a:solidFill>
              <a:latin typeface="Chamberi Super Display" panose="02040503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22150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5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1746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1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9328AD8-C505-6F52-96C5-E5CE53E5843F}"/>
              </a:ext>
            </a:extLst>
          </p:cNvPr>
          <p:cNvSpPr/>
          <p:nvPr/>
        </p:nvSpPr>
        <p:spPr>
          <a:xfrm>
            <a:off x="6750050" y="3693694"/>
            <a:ext cx="1033689" cy="1112356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2163C7-AD7F-43E8-F533-916BE0F599AE}"/>
              </a:ext>
            </a:extLst>
          </p:cNvPr>
          <p:cNvSpPr/>
          <p:nvPr/>
        </p:nvSpPr>
        <p:spPr>
          <a:xfrm>
            <a:off x="2669" y="0"/>
            <a:ext cx="2818426" cy="2668555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DBBEE2-4285-A384-5E86-25D19119E33C}"/>
              </a:ext>
            </a:extLst>
          </p:cNvPr>
          <p:cNvSpPr/>
          <p:nvPr/>
        </p:nvSpPr>
        <p:spPr>
          <a:xfrm>
            <a:off x="0" y="3451422"/>
            <a:ext cx="3530091" cy="3413972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708FD7C-9CB2-ECB4-CA07-C039D4C9895D}"/>
              </a:ext>
            </a:extLst>
          </p:cNvPr>
          <p:cNvSpPr/>
          <p:nvPr/>
        </p:nvSpPr>
        <p:spPr>
          <a:xfrm>
            <a:off x="1977228" y="2024689"/>
            <a:ext cx="2671890" cy="2602258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F73324D-F3E9-2C54-75FD-59CD566439F1}"/>
              </a:ext>
            </a:extLst>
          </p:cNvPr>
          <p:cNvSpPr/>
          <p:nvPr/>
        </p:nvSpPr>
        <p:spPr>
          <a:xfrm>
            <a:off x="9459425" y="4278105"/>
            <a:ext cx="2732575" cy="2587289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A203496-6420-0150-7CFD-BF9296547C5B}"/>
              </a:ext>
            </a:extLst>
          </p:cNvPr>
          <p:cNvSpPr/>
          <p:nvPr/>
        </p:nvSpPr>
        <p:spPr>
          <a:xfrm>
            <a:off x="8607297" y="-1"/>
            <a:ext cx="3584704" cy="3310359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DE3F87-9CAA-8943-414F-69A31092BC6F}"/>
              </a:ext>
            </a:extLst>
          </p:cNvPr>
          <p:cNvSpPr/>
          <p:nvPr/>
        </p:nvSpPr>
        <p:spPr>
          <a:xfrm>
            <a:off x="6317545" y="1147181"/>
            <a:ext cx="2142153" cy="2133551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83B896-E53E-AE82-E408-CEB40A1B5D33}"/>
              </a:ext>
            </a:extLst>
          </p:cNvPr>
          <p:cNvSpPr/>
          <p:nvPr/>
        </p:nvSpPr>
        <p:spPr>
          <a:xfrm>
            <a:off x="8273484" y="2814115"/>
            <a:ext cx="2869051" cy="2602258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F796C6C-84E7-75B9-CBD0-D462D15FA117}"/>
              </a:ext>
            </a:extLst>
          </p:cNvPr>
          <p:cNvSpPr/>
          <p:nvPr/>
        </p:nvSpPr>
        <p:spPr>
          <a:xfrm>
            <a:off x="4003277" y="1128520"/>
            <a:ext cx="1892454" cy="1860097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9DD756B-8A08-4F31-74D3-8A1770042D8F}"/>
              </a:ext>
            </a:extLst>
          </p:cNvPr>
          <p:cNvSpPr/>
          <p:nvPr/>
        </p:nvSpPr>
        <p:spPr>
          <a:xfrm>
            <a:off x="2319178" y="163404"/>
            <a:ext cx="1536500" cy="1491774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309959-089B-BF64-FDF2-23572577B813}"/>
              </a:ext>
            </a:extLst>
          </p:cNvPr>
          <p:cNvSpPr/>
          <p:nvPr/>
        </p:nvSpPr>
        <p:spPr>
          <a:xfrm>
            <a:off x="4259464" y="3537426"/>
            <a:ext cx="2818193" cy="2602259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5F5769-C46C-DDD9-B67A-34379F335465}"/>
              </a:ext>
            </a:extLst>
          </p:cNvPr>
          <p:cNvSpPr/>
          <p:nvPr/>
        </p:nvSpPr>
        <p:spPr>
          <a:xfrm>
            <a:off x="7522654" y="487320"/>
            <a:ext cx="1874089" cy="1784419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83B8A33-607C-42B1-5263-45BF36ADC47D}"/>
              </a:ext>
            </a:extLst>
          </p:cNvPr>
          <p:cNvSpPr/>
          <p:nvPr/>
        </p:nvSpPr>
        <p:spPr>
          <a:xfrm>
            <a:off x="6095344" y="4945224"/>
            <a:ext cx="2052313" cy="1920170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A168124-D57B-AFB0-0BE0-31189CDBAC7B}"/>
              </a:ext>
            </a:extLst>
          </p:cNvPr>
          <p:cNvSpPr/>
          <p:nvPr/>
        </p:nvSpPr>
        <p:spPr>
          <a:xfrm>
            <a:off x="3271976" y="5071819"/>
            <a:ext cx="1673321" cy="1667509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84E09-FC3B-5D68-70C6-54FCF80567FF}"/>
              </a:ext>
            </a:extLst>
          </p:cNvPr>
          <p:cNvSpPr/>
          <p:nvPr/>
        </p:nvSpPr>
        <p:spPr>
          <a:xfrm>
            <a:off x="8222852" y="5120830"/>
            <a:ext cx="1421340" cy="1325039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ixaDeTexto 1"/>
          <p:cNvSpPr txBox="1"/>
          <p:nvPr/>
        </p:nvSpPr>
        <p:spPr>
          <a:xfrm>
            <a:off x="284934" y="130713"/>
            <a:ext cx="70901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latin typeface="Baskerville Old Face" panose="02020602080505020303" pitchFamily="18" charset="0"/>
              </a:rPr>
              <a:t>Meninas Malvadas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DF7EE8-C59B-3E67-F861-3AB208D21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943" y="1691094"/>
            <a:ext cx="2326080" cy="3430968"/>
          </a:xfrm>
          <a:prstGeom prst="rect">
            <a:avLst/>
          </a:prstGeom>
        </p:spPr>
      </p:pic>
      <p:cxnSp>
        <p:nvCxnSpPr>
          <p:cNvPr id="6" name="Conector reto 18">
            <a:extLst>
              <a:ext uri="{FF2B5EF4-FFF2-40B4-BE49-F238E27FC236}">
                <a16:creationId xmlns:a16="http://schemas.microsoft.com/office/drawing/2014/main" id="{A894E676-3FB1-7FC2-43F9-7F403393B5F3}"/>
              </a:ext>
            </a:extLst>
          </p:cNvPr>
          <p:cNvCxnSpPr/>
          <p:nvPr/>
        </p:nvCxnSpPr>
        <p:spPr>
          <a:xfrm flipH="1">
            <a:off x="870528" y="1562644"/>
            <a:ext cx="539449" cy="519442"/>
          </a:xfrm>
          <a:prstGeom prst="line">
            <a:avLst/>
          </a:prstGeom>
          <a:ln w="10160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18">
            <a:extLst>
              <a:ext uri="{FF2B5EF4-FFF2-40B4-BE49-F238E27FC236}">
                <a16:creationId xmlns:a16="http://schemas.microsoft.com/office/drawing/2014/main" id="{4D044094-7C0C-3895-3920-E312C5919A42}"/>
              </a:ext>
            </a:extLst>
          </p:cNvPr>
          <p:cNvCxnSpPr/>
          <p:nvPr/>
        </p:nvCxnSpPr>
        <p:spPr>
          <a:xfrm flipH="1">
            <a:off x="2945012" y="4778929"/>
            <a:ext cx="539449" cy="519442"/>
          </a:xfrm>
          <a:prstGeom prst="line">
            <a:avLst/>
          </a:prstGeom>
          <a:ln w="10160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21">
            <a:extLst>
              <a:ext uri="{FF2B5EF4-FFF2-40B4-BE49-F238E27FC236}">
                <a16:creationId xmlns:a16="http://schemas.microsoft.com/office/drawing/2014/main" id="{D254375F-A4DF-217E-F22C-4B4AD3B6A070}"/>
              </a:ext>
            </a:extLst>
          </p:cNvPr>
          <p:cNvSpPr txBox="1"/>
          <p:nvPr/>
        </p:nvSpPr>
        <p:spPr>
          <a:xfrm rot="16200000">
            <a:off x="7154055" y="965505"/>
            <a:ext cx="1800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latin typeface="Baskerville Old Face" panose="02020602080505020303" pitchFamily="18" charset="0"/>
              </a:rPr>
              <a:t>Sinopse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708FAE-016E-D410-426A-057D4FA94DCB}"/>
              </a:ext>
            </a:extLst>
          </p:cNvPr>
          <p:cNvSpPr txBox="1"/>
          <p:nvPr/>
        </p:nvSpPr>
        <p:spPr>
          <a:xfrm>
            <a:off x="8607297" y="12680"/>
            <a:ext cx="37159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Georgia" panose="02040502050405020303" pitchFamily="18" charset="0"/>
              </a:rPr>
              <a:t>A adolescente Cady Heron foi educada na África pelos seus pais cientistas. Quando sua família se muda para o subúrbio, nos Estados Unidos, Cady começa a frequentar a escola pública e recebe uma rápida introdução às leis de popularidade que dividem seus colegas. Sem querer, ela acaba no meio de um grupo de </a:t>
            </a:r>
            <a:r>
              <a:rPr lang="pt-BR" dirty="0">
                <a:solidFill>
                  <a:schemeClr val="bg1"/>
                </a:solidFill>
                <a:latin typeface="Georgia" panose="02040502050405020303" pitchFamily="18" charset="0"/>
              </a:rPr>
              <a:t>elite de estudantes apeli</a:t>
            </a:r>
            <a:r>
              <a:rPr lang="pt-BR" dirty="0">
                <a:latin typeface="Georgia" panose="02040502050405020303" pitchFamily="18" charset="0"/>
              </a:rPr>
              <a:t>dadas "as </a:t>
            </a:r>
            <a:r>
              <a:rPr lang="pt-BR" dirty="0">
                <a:solidFill>
                  <a:schemeClr val="bg1"/>
                </a:solidFill>
                <a:latin typeface="Georgia" panose="02040502050405020303" pitchFamily="18" charset="0"/>
              </a:rPr>
              <a:t>poderosas".</a:t>
            </a: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9E563A-309A-DC7B-447C-92E52DE922BF}"/>
              </a:ext>
            </a:extLst>
          </p:cNvPr>
          <p:cNvSpPr txBox="1"/>
          <p:nvPr/>
        </p:nvSpPr>
        <p:spPr>
          <a:xfrm>
            <a:off x="4303308" y="3559081"/>
            <a:ext cx="319729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Esse filme foi um dos escolhidos por mostrar o que acontece muitas vezes em escolas. Mostrando a rivalidade feminina, disputando quem era mais popular ou quem ficaria com o garoto mais bonito</a:t>
            </a:r>
            <a:endParaRPr lang="en-US" sz="2000" dirty="0"/>
          </a:p>
        </p:txBody>
      </p:sp>
      <p:pic>
        <p:nvPicPr>
          <p:cNvPr id="11" name="Graphic 10" descr="Arrow Right outline">
            <a:extLst>
              <a:ext uri="{FF2B5EF4-FFF2-40B4-BE49-F238E27FC236}">
                <a16:creationId xmlns:a16="http://schemas.microsoft.com/office/drawing/2014/main" id="{B6691CB8-1A53-3A1D-AEC2-82F9FE65A2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271472" y="5875339"/>
            <a:ext cx="1019983" cy="1019983"/>
          </a:xfrm>
          <a:prstGeom prst="rect">
            <a:avLst/>
          </a:prstGeom>
        </p:spPr>
      </p:pic>
      <p:sp>
        <p:nvSpPr>
          <p:cNvPr id="12" name="CaixaDeTexto 23">
            <a:extLst>
              <a:ext uri="{FF2B5EF4-FFF2-40B4-BE49-F238E27FC236}">
                <a16:creationId xmlns:a16="http://schemas.microsoft.com/office/drawing/2014/main" id="{B69EF968-E416-E905-B3B5-68D5B3332150}"/>
              </a:ext>
            </a:extLst>
          </p:cNvPr>
          <p:cNvSpPr txBox="1"/>
          <p:nvPr/>
        </p:nvSpPr>
        <p:spPr>
          <a:xfrm>
            <a:off x="8563473" y="4145420"/>
            <a:ext cx="27328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Georgia" panose="02040502050405020303" pitchFamily="18" charset="0"/>
              </a:rPr>
              <a:t>Esse filme foi um dos mais marcantes do anos 2000, um filme </a:t>
            </a:r>
            <a:r>
              <a:rPr lang="pt-BR" sz="2000" dirty="0">
                <a:latin typeface="Georgia" panose="02040502050405020303" pitchFamily="18" charset="0"/>
              </a:rPr>
              <a:t>teen que </a:t>
            </a:r>
            <a:r>
              <a:rPr lang="pt-BR" sz="2000" dirty="0">
                <a:solidFill>
                  <a:schemeClr val="bg1"/>
                </a:solidFill>
                <a:latin typeface="Georgia" panose="02040502050405020303" pitchFamily="18" charset="0"/>
              </a:rPr>
              <a:t>influenciou </a:t>
            </a:r>
            <a:r>
              <a:rPr lang="pt-BR" sz="2000" dirty="0">
                <a:latin typeface="Georgia" panose="02040502050405020303" pitchFamily="18" charset="0"/>
              </a:rPr>
              <a:t>diversos jovens da época.</a:t>
            </a:r>
          </a:p>
        </p:txBody>
      </p:sp>
      <p:pic>
        <p:nvPicPr>
          <p:cNvPr id="13" name="Graphic 12" descr="Arrow Right outline">
            <a:extLst>
              <a:ext uri="{FF2B5EF4-FFF2-40B4-BE49-F238E27FC236}">
                <a16:creationId xmlns:a16="http://schemas.microsoft.com/office/drawing/2014/main" id="{500F46A8-2092-DC04-9627-5D8FD6E553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42598" y="5866009"/>
            <a:ext cx="1019983" cy="101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65890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A2163C7-AD7F-43E8-F533-916BE0F599AE}"/>
              </a:ext>
            </a:extLst>
          </p:cNvPr>
          <p:cNvSpPr/>
          <p:nvPr/>
        </p:nvSpPr>
        <p:spPr>
          <a:xfrm>
            <a:off x="2669" y="0"/>
            <a:ext cx="2818426" cy="2668555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DBBEE2-4285-A384-5E86-25D19119E33C}"/>
              </a:ext>
            </a:extLst>
          </p:cNvPr>
          <p:cNvSpPr/>
          <p:nvPr/>
        </p:nvSpPr>
        <p:spPr>
          <a:xfrm>
            <a:off x="0" y="3451422"/>
            <a:ext cx="3530091" cy="3413972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708FD7C-9CB2-ECB4-CA07-C039D4C9895D}"/>
              </a:ext>
            </a:extLst>
          </p:cNvPr>
          <p:cNvSpPr/>
          <p:nvPr/>
        </p:nvSpPr>
        <p:spPr>
          <a:xfrm>
            <a:off x="1736203" y="2114358"/>
            <a:ext cx="2671890" cy="2602258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F73324D-F3E9-2C54-75FD-59CD566439F1}"/>
              </a:ext>
            </a:extLst>
          </p:cNvPr>
          <p:cNvSpPr/>
          <p:nvPr/>
        </p:nvSpPr>
        <p:spPr>
          <a:xfrm>
            <a:off x="9510007" y="4344373"/>
            <a:ext cx="2766344" cy="2534827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A203496-6420-0150-7CFD-BF9296547C5B}"/>
              </a:ext>
            </a:extLst>
          </p:cNvPr>
          <p:cNvSpPr/>
          <p:nvPr/>
        </p:nvSpPr>
        <p:spPr>
          <a:xfrm>
            <a:off x="8607297" y="-1"/>
            <a:ext cx="3584704" cy="3310359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DE3F87-9CAA-8943-414F-69A31092BC6F}"/>
              </a:ext>
            </a:extLst>
          </p:cNvPr>
          <p:cNvSpPr/>
          <p:nvPr/>
        </p:nvSpPr>
        <p:spPr>
          <a:xfrm>
            <a:off x="6317545" y="1147181"/>
            <a:ext cx="2142153" cy="2133551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83B896-E53E-AE82-E408-CEB40A1B5D33}"/>
              </a:ext>
            </a:extLst>
          </p:cNvPr>
          <p:cNvSpPr/>
          <p:nvPr/>
        </p:nvSpPr>
        <p:spPr>
          <a:xfrm>
            <a:off x="8225751" y="2693576"/>
            <a:ext cx="2869051" cy="2602258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F796C6C-84E7-75B9-CBD0-D462D15FA117}"/>
              </a:ext>
            </a:extLst>
          </p:cNvPr>
          <p:cNvSpPr/>
          <p:nvPr/>
        </p:nvSpPr>
        <p:spPr>
          <a:xfrm>
            <a:off x="3960715" y="1060275"/>
            <a:ext cx="1892454" cy="1860097"/>
          </a:xfrm>
          <a:prstGeom prst="rect">
            <a:avLst/>
          </a:prstGeom>
          <a:solidFill>
            <a:srgbClr val="22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9DD756B-8A08-4F31-74D3-8A1770042D8F}"/>
              </a:ext>
            </a:extLst>
          </p:cNvPr>
          <p:cNvSpPr/>
          <p:nvPr/>
        </p:nvSpPr>
        <p:spPr>
          <a:xfrm>
            <a:off x="2319178" y="163404"/>
            <a:ext cx="1536500" cy="1491774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309959-089B-BF64-FDF2-23572577B813}"/>
              </a:ext>
            </a:extLst>
          </p:cNvPr>
          <p:cNvSpPr/>
          <p:nvPr/>
        </p:nvSpPr>
        <p:spPr>
          <a:xfrm>
            <a:off x="4076930" y="3379552"/>
            <a:ext cx="2373390" cy="2331267"/>
          </a:xfrm>
          <a:prstGeom prst="rect">
            <a:avLst/>
          </a:prstGeom>
          <a:solidFill>
            <a:srgbClr val="FE8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5F5769-C46C-DDD9-B67A-34379F335465}"/>
              </a:ext>
            </a:extLst>
          </p:cNvPr>
          <p:cNvSpPr/>
          <p:nvPr/>
        </p:nvSpPr>
        <p:spPr>
          <a:xfrm>
            <a:off x="7522654" y="487320"/>
            <a:ext cx="1874089" cy="1784419"/>
          </a:xfrm>
          <a:prstGeom prst="rect">
            <a:avLst/>
          </a:prstGeom>
          <a:solidFill>
            <a:srgbClr val="FDC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83B8A33-607C-42B1-5263-45BF36ADC47D}"/>
              </a:ext>
            </a:extLst>
          </p:cNvPr>
          <p:cNvSpPr/>
          <p:nvPr/>
        </p:nvSpPr>
        <p:spPr>
          <a:xfrm>
            <a:off x="6833620" y="4233886"/>
            <a:ext cx="1857862" cy="1667509"/>
          </a:xfrm>
          <a:prstGeom prst="rect">
            <a:avLst/>
          </a:prstGeom>
          <a:solidFill>
            <a:srgbClr val="A0D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A168124-D57B-AFB0-0BE0-31189CDBAC7B}"/>
              </a:ext>
            </a:extLst>
          </p:cNvPr>
          <p:cNvSpPr/>
          <p:nvPr/>
        </p:nvSpPr>
        <p:spPr>
          <a:xfrm>
            <a:off x="2734772" y="5211691"/>
            <a:ext cx="1673321" cy="1667509"/>
          </a:xfrm>
          <a:prstGeom prst="rect">
            <a:avLst/>
          </a:prstGeom>
          <a:solidFill>
            <a:srgbClr val="F886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84E09-FC3B-5D68-70C6-54FCF80567FF}"/>
              </a:ext>
            </a:extLst>
          </p:cNvPr>
          <p:cNvSpPr/>
          <p:nvPr/>
        </p:nvSpPr>
        <p:spPr>
          <a:xfrm>
            <a:off x="8298907" y="5605876"/>
            <a:ext cx="1421340" cy="1325039"/>
          </a:xfrm>
          <a:prstGeom prst="rect">
            <a:avLst/>
          </a:prstGeom>
          <a:solidFill>
            <a:srgbClr val="9ADB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 descr="Arrow Right outline">
            <a:extLst>
              <a:ext uri="{FF2B5EF4-FFF2-40B4-BE49-F238E27FC236}">
                <a16:creationId xmlns:a16="http://schemas.microsoft.com/office/drawing/2014/main" id="{97E0132C-321A-9B5F-73D4-B03D1A637F0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271472" y="5875339"/>
            <a:ext cx="1019983" cy="1019983"/>
          </a:xfrm>
          <a:prstGeom prst="rect">
            <a:avLst/>
          </a:prstGeom>
        </p:spPr>
      </p:pic>
      <p:pic>
        <p:nvPicPr>
          <p:cNvPr id="5" name="Graphic 4" descr="Arrow Right outline">
            <a:extLst>
              <a:ext uri="{FF2B5EF4-FFF2-40B4-BE49-F238E27FC236}">
                <a16:creationId xmlns:a16="http://schemas.microsoft.com/office/drawing/2014/main" id="{DCF57702-3D5E-EBCF-698F-8765DC59C3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2598" y="5866009"/>
            <a:ext cx="1019983" cy="1019983"/>
          </a:xfrm>
          <a:prstGeom prst="rect">
            <a:avLst/>
          </a:prstGeom>
        </p:spPr>
      </p:pic>
      <p:sp>
        <p:nvSpPr>
          <p:cNvPr id="6" name="CaixaDeTexto 1">
            <a:extLst>
              <a:ext uri="{FF2B5EF4-FFF2-40B4-BE49-F238E27FC236}">
                <a16:creationId xmlns:a16="http://schemas.microsoft.com/office/drawing/2014/main" id="{623553FA-95FF-405B-3BF0-9B34CED724FB}"/>
              </a:ext>
            </a:extLst>
          </p:cNvPr>
          <p:cNvSpPr txBox="1"/>
          <p:nvPr/>
        </p:nvSpPr>
        <p:spPr>
          <a:xfrm>
            <a:off x="764474" y="233676"/>
            <a:ext cx="3910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latin typeface="Baguet Script" panose="00000500000000000000" pitchFamily="2" charset="0"/>
              </a:rPr>
              <a:t>Elenco</a:t>
            </a:r>
          </a:p>
        </p:txBody>
      </p:sp>
      <p:sp>
        <p:nvSpPr>
          <p:cNvPr id="20" name="Retângulo 25">
            <a:extLst>
              <a:ext uri="{FF2B5EF4-FFF2-40B4-BE49-F238E27FC236}">
                <a16:creationId xmlns:a16="http://schemas.microsoft.com/office/drawing/2014/main" id="{54504647-4122-0F1F-150A-7C0C89764EC9}"/>
              </a:ext>
            </a:extLst>
          </p:cNvPr>
          <p:cNvSpPr/>
          <p:nvPr/>
        </p:nvSpPr>
        <p:spPr>
          <a:xfrm>
            <a:off x="1901163" y="1570921"/>
            <a:ext cx="1394973" cy="17076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4" name="Retângulo 25">
            <a:extLst>
              <a:ext uri="{FF2B5EF4-FFF2-40B4-BE49-F238E27FC236}">
                <a16:creationId xmlns:a16="http://schemas.microsoft.com/office/drawing/2014/main" id="{D0C3BA83-F674-67E1-9DA8-1D38E343B03A}"/>
              </a:ext>
            </a:extLst>
          </p:cNvPr>
          <p:cNvSpPr/>
          <p:nvPr/>
        </p:nvSpPr>
        <p:spPr>
          <a:xfrm>
            <a:off x="3485943" y="1558329"/>
            <a:ext cx="1394973" cy="17076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97A1EADA-9792-4A30-ADC5-220ACD01E3AB}"/>
              </a:ext>
            </a:extLst>
          </p:cNvPr>
          <p:cNvSpPr/>
          <p:nvPr/>
        </p:nvSpPr>
        <p:spPr>
          <a:xfrm>
            <a:off x="301223" y="1564343"/>
            <a:ext cx="1394973" cy="17076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227" y="1634115"/>
            <a:ext cx="1178973" cy="1597318"/>
          </a:xfrm>
          <a:prstGeom prst="rect">
            <a:avLst/>
          </a:prstGeom>
        </p:spPr>
      </p:pic>
      <p:sp>
        <p:nvSpPr>
          <p:cNvPr id="36" name="CaixaDeTexto 35">
            <a:extLst>
              <a:ext uri="{FF2B5EF4-FFF2-40B4-BE49-F238E27FC236}">
                <a16:creationId xmlns:a16="http://schemas.microsoft.com/office/drawing/2014/main" id="{F3DDE0B4-60E3-4833-AFF5-A89AFDB26FA3}"/>
              </a:ext>
            </a:extLst>
          </p:cNvPr>
          <p:cNvSpPr txBox="1"/>
          <p:nvPr/>
        </p:nvSpPr>
        <p:spPr>
          <a:xfrm>
            <a:off x="143556" y="3258302"/>
            <a:ext cx="1683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 smtClean="0">
                <a:latin typeface="Georgia" panose="02040502050405020303" pitchFamily="18" charset="0"/>
              </a:rPr>
              <a:t>Lindsay </a:t>
            </a:r>
            <a:r>
              <a:rPr lang="pt-BR" sz="1600" dirty="0" err="1" smtClean="0">
                <a:latin typeface="Georgia" panose="02040502050405020303" pitchFamily="18" charset="0"/>
              </a:rPr>
              <a:t>Lohan</a:t>
            </a:r>
            <a:r>
              <a:rPr lang="pt-BR" sz="1600" dirty="0" smtClean="0">
                <a:latin typeface="Georgia" panose="02040502050405020303" pitchFamily="18" charset="0"/>
              </a:rPr>
              <a:t> </a:t>
            </a:r>
            <a:r>
              <a:rPr lang="pt-BR" sz="1600" dirty="0" err="1" smtClean="0">
                <a:latin typeface="Georgia" panose="02040502050405020303" pitchFamily="18" charset="0"/>
              </a:rPr>
              <a:t>Cady</a:t>
            </a:r>
            <a:r>
              <a:rPr lang="pt-BR" sz="1600" dirty="0" smtClean="0">
                <a:latin typeface="Georgia" panose="02040502050405020303" pitchFamily="18" charset="0"/>
              </a:rPr>
              <a:t> Heron</a:t>
            </a:r>
            <a:endParaRPr lang="pt-BR" sz="1600" dirty="0">
              <a:latin typeface="Georgia" panose="02040502050405020303" pitchFamily="18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4189" y="1654189"/>
            <a:ext cx="1146692" cy="1526982"/>
          </a:xfrm>
          <a:prstGeom prst="rect">
            <a:avLst/>
          </a:prstGeom>
        </p:spPr>
      </p:pic>
      <p:sp>
        <p:nvSpPr>
          <p:cNvPr id="37" name="TextBox 29">
            <a:extLst>
              <a:ext uri="{FF2B5EF4-FFF2-40B4-BE49-F238E27FC236}">
                <a16:creationId xmlns:a16="http://schemas.microsoft.com/office/drawing/2014/main" id="{C16FAC66-88F8-B9E0-DBDC-F8E4C0E0B634}"/>
              </a:ext>
            </a:extLst>
          </p:cNvPr>
          <p:cNvSpPr txBox="1"/>
          <p:nvPr/>
        </p:nvSpPr>
        <p:spPr>
          <a:xfrm>
            <a:off x="1677483" y="3273267"/>
            <a:ext cx="1756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 smtClean="0">
                <a:latin typeface="Georgia" panose="02040502050405020303" pitchFamily="18" charset="0"/>
              </a:rPr>
              <a:t>Rachel </a:t>
            </a:r>
            <a:r>
              <a:rPr lang="pt-BR" sz="1600" dirty="0" err="1" smtClean="0">
                <a:latin typeface="Georgia" panose="02040502050405020303" pitchFamily="18" charset="0"/>
              </a:rPr>
              <a:t>McAdams</a:t>
            </a:r>
            <a:endParaRPr lang="pt-BR" sz="1600" dirty="0" smtClean="0">
              <a:latin typeface="Georgia" panose="02040502050405020303" pitchFamily="18" charset="0"/>
            </a:endParaRPr>
          </a:p>
          <a:p>
            <a:pPr algn="ctr"/>
            <a:r>
              <a:rPr lang="pt-BR" sz="1600" dirty="0" smtClean="0">
                <a:latin typeface="Georgia" panose="02040502050405020303" pitchFamily="18" charset="0"/>
              </a:rPr>
              <a:t>Regina George</a:t>
            </a:r>
            <a:endParaRPr lang="pt-BR" sz="1600" dirty="0" smtClean="0">
              <a:latin typeface="Georgia" panose="02040502050405020303" pitchFamily="18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5257" y="1701191"/>
            <a:ext cx="1172213" cy="1392004"/>
          </a:xfrm>
          <a:prstGeom prst="rect">
            <a:avLst/>
          </a:prstGeom>
        </p:spPr>
      </p:pic>
      <p:sp>
        <p:nvSpPr>
          <p:cNvPr id="38" name="TextBox 30">
            <a:extLst>
              <a:ext uri="{FF2B5EF4-FFF2-40B4-BE49-F238E27FC236}">
                <a16:creationId xmlns:a16="http://schemas.microsoft.com/office/drawing/2014/main" id="{136503F1-63F3-BFE4-6C03-CAEBDD3E8C0D}"/>
              </a:ext>
            </a:extLst>
          </p:cNvPr>
          <p:cNvSpPr txBox="1"/>
          <p:nvPr/>
        </p:nvSpPr>
        <p:spPr>
          <a:xfrm>
            <a:off x="3348586" y="3258303"/>
            <a:ext cx="1787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 smtClean="0">
                <a:latin typeface="Georgia" panose="02040502050405020303" pitchFamily="18" charset="0"/>
              </a:rPr>
              <a:t>Amanda </a:t>
            </a:r>
            <a:r>
              <a:rPr lang="pt-BR" sz="1600" dirty="0" err="1" smtClean="0">
                <a:latin typeface="Georgia" panose="02040502050405020303" pitchFamily="18" charset="0"/>
              </a:rPr>
              <a:t>Seyfried</a:t>
            </a:r>
            <a:endParaRPr lang="pt-BR" sz="1600" dirty="0">
              <a:latin typeface="Georgia" panose="02040502050405020303" pitchFamily="18" charset="0"/>
            </a:endParaRPr>
          </a:p>
          <a:p>
            <a:pPr algn="ctr"/>
            <a:r>
              <a:rPr lang="pt-BR" sz="1600" dirty="0" smtClean="0">
                <a:latin typeface="Georgia" panose="02040502050405020303" pitchFamily="18" charset="0"/>
              </a:rPr>
              <a:t>Karen Smith</a:t>
            </a:r>
            <a:endParaRPr lang="pt-BR" sz="1600" dirty="0">
              <a:latin typeface="Georgia" panose="02040502050405020303" pitchFamily="18" charset="0"/>
            </a:endParaRPr>
          </a:p>
        </p:txBody>
      </p:sp>
      <p:sp>
        <p:nvSpPr>
          <p:cNvPr id="39" name="Retângulo 25">
            <a:extLst>
              <a:ext uri="{FF2B5EF4-FFF2-40B4-BE49-F238E27FC236}">
                <a16:creationId xmlns:a16="http://schemas.microsoft.com/office/drawing/2014/main" id="{0FBBFB33-AED6-AE81-8926-F384E6B778E9}"/>
              </a:ext>
            </a:extLst>
          </p:cNvPr>
          <p:cNvSpPr/>
          <p:nvPr/>
        </p:nvSpPr>
        <p:spPr>
          <a:xfrm>
            <a:off x="1029698" y="3916461"/>
            <a:ext cx="1394973" cy="17076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9608" y="3972873"/>
            <a:ext cx="1079343" cy="1620635"/>
          </a:xfrm>
          <a:prstGeom prst="rect">
            <a:avLst/>
          </a:prstGeom>
        </p:spPr>
      </p:pic>
      <p:sp>
        <p:nvSpPr>
          <p:cNvPr id="40" name="TextBox 29">
            <a:extLst>
              <a:ext uri="{FF2B5EF4-FFF2-40B4-BE49-F238E27FC236}">
                <a16:creationId xmlns:a16="http://schemas.microsoft.com/office/drawing/2014/main" id="{C16FAC66-88F8-B9E0-DBDC-F8E4C0E0B634}"/>
              </a:ext>
            </a:extLst>
          </p:cNvPr>
          <p:cNvSpPr txBox="1"/>
          <p:nvPr/>
        </p:nvSpPr>
        <p:spPr>
          <a:xfrm>
            <a:off x="721708" y="5573621"/>
            <a:ext cx="19218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 err="1" smtClean="0">
                <a:latin typeface="Georgia" panose="02040502050405020303" pitchFamily="18" charset="0"/>
              </a:rPr>
              <a:t>Lancey</a:t>
            </a:r>
            <a:r>
              <a:rPr lang="pt-BR" sz="1600" dirty="0" smtClean="0">
                <a:latin typeface="Georgia" panose="02040502050405020303" pitchFamily="18" charset="0"/>
              </a:rPr>
              <a:t> </a:t>
            </a:r>
            <a:r>
              <a:rPr lang="pt-BR" sz="1600" dirty="0" err="1" smtClean="0">
                <a:latin typeface="Georgia" panose="02040502050405020303" pitchFamily="18" charset="0"/>
              </a:rPr>
              <a:t>Chabert</a:t>
            </a:r>
            <a:endParaRPr lang="pt-BR" sz="1600" dirty="0" smtClean="0">
              <a:latin typeface="Georgia" panose="02040502050405020303" pitchFamily="18" charset="0"/>
            </a:endParaRPr>
          </a:p>
          <a:p>
            <a:pPr algn="ctr"/>
            <a:r>
              <a:rPr lang="pt-BR" sz="1600" dirty="0" smtClean="0">
                <a:latin typeface="Georgia" panose="02040502050405020303" pitchFamily="18" charset="0"/>
              </a:rPr>
              <a:t>Gretchen </a:t>
            </a:r>
            <a:r>
              <a:rPr lang="pt-BR" sz="1600" dirty="0" err="1" smtClean="0">
                <a:latin typeface="Georgia" panose="02040502050405020303" pitchFamily="18" charset="0"/>
              </a:rPr>
              <a:t>Wieners</a:t>
            </a:r>
            <a:endParaRPr lang="pt-BR" sz="1600" dirty="0" smtClean="0">
              <a:latin typeface="Georgia" panose="02040502050405020303" pitchFamily="18" charset="0"/>
            </a:endParaRPr>
          </a:p>
        </p:txBody>
      </p:sp>
      <p:sp>
        <p:nvSpPr>
          <p:cNvPr id="41" name="Retângulo 25">
            <a:extLst>
              <a:ext uri="{FF2B5EF4-FFF2-40B4-BE49-F238E27FC236}">
                <a16:creationId xmlns:a16="http://schemas.microsoft.com/office/drawing/2014/main" id="{21849F5E-331B-D5DA-9DDD-513753794C07}"/>
              </a:ext>
            </a:extLst>
          </p:cNvPr>
          <p:cNvSpPr/>
          <p:nvPr/>
        </p:nvSpPr>
        <p:spPr>
          <a:xfrm>
            <a:off x="2703859" y="3917794"/>
            <a:ext cx="1394973" cy="17076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9742" y="4045397"/>
            <a:ext cx="1118902" cy="1491869"/>
          </a:xfrm>
          <a:prstGeom prst="rect">
            <a:avLst/>
          </a:prstGeom>
        </p:spPr>
      </p:pic>
      <p:sp>
        <p:nvSpPr>
          <p:cNvPr id="42" name="TextBox 29">
            <a:extLst>
              <a:ext uri="{FF2B5EF4-FFF2-40B4-BE49-F238E27FC236}">
                <a16:creationId xmlns:a16="http://schemas.microsoft.com/office/drawing/2014/main" id="{C16FAC66-88F8-B9E0-DBDC-F8E4C0E0B634}"/>
              </a:ext>
            </a:extLst>
          </p:cNvPr>
          <p:cNvSpPr txBox="1"/>
          <p:nvPr/>
        </p:nvSpPr>
        <p:spPr>
          <a:xfrm>
            <a:off x="2448196" y="5598377"/>
            <a:ext cx="19218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 smtClean="0">
                <a:latin typeface="Georgia" panose="02040502050405020303" pitchFamily="18" charset="0"/>
              </a:rPr>
              <a:t>Tina </a:t>
            </a:r>
            <a:r>
              <a:rPr lang="pt-BR" sz="1600" dirty="0" err="1" smtClean="0">
                <a:latin typeface="Georgia" panose="02040502050405020303" pitchFamily="18" charset="0"/>
              </a:rPr>
              <a:t>Fey</a:t>
            </a:r>
            <a:endParaRPr lang="pt-BR" sz="1600" dirty="0" smtClean="0">
              <a:latin typeface="Georgia" panose="02040502050405020303" pitchFamily="18" charset="0"/>
            </a:endParaRPr>
          </a:p>
          <a:p>
            <a:pPr algn="ctr"/>
            <a:r>
              <a:rPr lang="pt-BR" sz="1600" dirty="0" smtClean="0">
                <a:latin typeface="Georgia" panose="02040502050405020303" pitchFamily="18" charset="0"/>
              </a:rPr>
              <a:t>Srta. </a:t>
            </a:r>
            <a:r>
              <a:rPr lang="pt-BR" sz="1600" dirty="0" err="1" smtClean="0">
                <a:latin typeface="Georgia" panose="02040502050405020303" pitchFamily="18" charset="0"/>
              </a:rPr>
              <a:t>Norbury</a:t>
            </a:r>
            <a:endParaRPr lang="pt-BR" sz="1600" dirty="0" smtClean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79882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0" grpId="0" animBg="1"/>
      <p:bldP spid="34" grpId="0" animBg="1"/>
      <p:bldP spid="35" grpId="0" animBg="1"/>
      <p:bldP spid="36" grpId="0"/>
      <p:bldP spid="37" grpId="0"/>
      <p:bldP spid="38" grpId="0"/>
      <p:bldP spid="39" grpId="0" animBg="1"/>
      <p:bldP spid="40" grpId="0"/>
      <p:bldP spid="41" grpId="0" animBg="1"/>
      <p:bldP spid="42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</TotalTime>
  <Words>410</Words>
  <Application>Microsoft Office PowerPoint</Application>
  <PresentationFormat>Widescreen</PresentationFormat>
  <Paragraphs>37</Paragraphs>
  <Slides>10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12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23" baseType="lpstr">
      <vt:lpstr>Adobe Fangsong Std R</vt:lpstr>
      <vt:lpstr>Arial</vt:lpstr>
      <vt:lpstr>Baguet Script</vt:lpstr>
      <vt:lpstr>Baskerville Old Face</vt:lpstr>
      <vt:lpstr>Bell MT</vt:lpstr>
      <vt:lpstr>Bodoni MT</vt:lpstr>
      <vt:lpstr>Calibri</vt:lpstr>
      <vt:lpstr>Calibri Light</vt:lpstr>
      <vt:lpstr>Chamberi Super Display</vt:lpstr>
      <vt:lpstr>Elephant</vt:lpstr>
      <vt:lpstr>Fairwater Script</vt:lpstr>
      <vt:lpstr>Georgia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Professor</dc:creator>
  <cp:lastModifiedBy>ETEC</cp:lastModifiedBy>
  <cp:revision>55</cp:revision>
  <dcterms:created xsi:type="dcterms:W3CDTF">2022-08-15T18:16:18Z</dcterms:created>
  <dcterms:modified xsi:type="dcterms:W3CDTF">2022-08-29T19:18:01Z</dcterms:modified>
</cp:coreProperties>
</file>

<file path=docProps/thumbnail.jpeg>
</file>